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421" r:id="rId3"/>
    <p:sldId id="433" r:id="rId4"/>
    <p:sldId id="422" r:id="rId5"/>
    <p:sldId id="435" r:id="rId6"/>
    <p:sldId id="437" r:id="rId7"/>
    <p:sldId id="436" r:id="rId8"/>
    <p:sldId id="423" r:id="rId9"/>
    <p:sldId id="471" r:id="rId10"/>
    <p:sldId id="367" r:id="rId11"/>
    <p:sldId id="425" r:id="rId12"/>
    <p:sldId id="426" r:id="rId13"/>
    <p:sldId id="424" r:id="rId14"/>
    <p:sldId id="295" r:id="rId15"/>
    <p:sldId id="438" r:id="rId16"/>
    <p:sldId id="381" r:id="rId17"/>
    <p:sldId id="428" r:id="rId18"/>
    <p:sldId id="475" r:id="rId19"/>
    <p:sldId id="468" r:id="rId20"/>
    <p:sldId id="476" r:id="rId21"/>
    <p:sldId id="431" r:id="rId22"/>
    <p:sldId id="439" r:id="rId23"/>
    <p:sldId id="441" r:id="rId24"/>
    <p:sldId id="443" r:id="rId25"/>
    <p:sldId id="444" r:id="rId26"/>
    <p:sldId id="445" r:id="rId27"/>
    <p:sldId id="446" r:id="rId28"/>
    <p:sldId id="447" r:id="rId29"/>
    <p:sldId id="448" r:id="rId30"/>
    <p:sldId id="450" r:id="rId31"/>
    <p:sldId id="451" r:id="rId32"/>
    <p:sldId id="452" r:id="rId33"/>
    <p:sldId id="472" r:id="rId34"/>
    <p:sldId id="453" r:id="rId35"/>
    <p:sldId id="455" r:id="rId36"/>
    <p:sldId id="469" r:id="rId37"/>
    <p:sldId id="473" r:id="rId38"/>
    <p:sldId id="458" r:id="rId39"/>
    <p:sldId id="454" r:id="rId40"/>
    <p:sldId id="474" r:id="rId41"/>
    <p:sldId id="456" r:id="rId42"/>
    <p:sldId id="459" r:id="rId43"/>
    <p:sldId id="461" r:id="rId44"/>
    <p:sldId id="463" r:id="rId45"/>
    <p:sldId id="464" r:id="rId46"/>
    <p:sldId id="465" r:id="rId47"/>
    <p:sldId id="466" r:id="rId48"/>
    <p:sldId id="467" r:id="rId49"/>
    <p:sldId id="478" r:id="rId50"/>
    <p:sldId id="479" r:id="rId51"/>
    <p:sldId id="480" r:id="rId52"/>
    <p:sldId id="481" r:id="rId53"/>
    <p:sldId id="482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9ADC4"/>
    <a:srgbClr val="55BEF0"/>
    <a:srgbClr val="A5DBF3"/>
    <a:srgbClr val="FF85FF"/>
    <a:srgbClr val="FF2F92"/>
    <a:srgbClr val="FF4918"/>
    <a:srgbClr val="7F7F7F"/>
    <a:srgbClr val="FFC149"/>
    <a:srgbClr val="C68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3" autoAdjust="0"/>
    <p:restoredTop sz="96197"/>
  </p:normalViewPr>
  <p:slideViewPr>
    <p:cSldViewPr snapToGrid="0">
      <p:cViewPr>
        <p:scale>
          <a:sx n="10" d="100"/>
          <a:sy n="10" d="100"/>
        </p:scale>
        <p:origin x="4656" y="263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fld id="{CDA04862-54C5-4D3E-AFDA-08059F339045}" type="datetimeFigureOut">
              <a:rPr lang="ko-KR" altLang="en-US" smtClean="0"/>
              <a:pPr/>
              <a:t>2023. 4. 10.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fld id="{94B74CC8-87EC-4D1A-97B8-EE741D7E93E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612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나눔스퀘어_ac ExtraBold" panose="020B0600000101010101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나눔스퀘어_ac ExtraBold" panose="020B0600000101010101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나눔스퀘어_ac ExtraBold" panose="020B0600000101010101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나눔스퀘어_ac ExtraBold" panose="020B0600000101010101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나눔스퀘어_ac ExtraBold" panose="020B0600000101010101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4233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208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4666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2260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2320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1455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1592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9791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954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130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3226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5746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036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024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8442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7976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6160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1213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0059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5429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8973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2162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63423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09399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771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5021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8242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77494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8773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67010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68639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4737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81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503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7332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15781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92730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15505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68909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80074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29130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61404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7699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29986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95938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29369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00324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0463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3399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0182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4950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4694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9A8AE-34CE-DC73-BEBE-4A6020487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7FB56A-D612-7FAA-6135-D155BFB00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6E5B2-4AC2-2F47-B890-3FC06521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2023. 4. 10.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4B0B08-80DE-92BC-C6CD-FA586A718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B9CE2-0CED-01FA-BAE1-3224C260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66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51CE8-C8A6-00AB-7E05-136EF0B77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C92192-D849-84EC-BEF3-F3D5B5E71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B89101-4E8F-980D-76F5-E0A657A7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2023. 4. 10.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8092A2-7BD8-34BA-90D7-9E7541B51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6FC5BF-094A-C523-E22A-6B00686A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6496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340D96-ACF8-6342-99EF-CC5DF4E2B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1FBD99-91E2-8BC4-4332-AF9762678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7D2A0-FD72-A783-2EA4-8E4336DA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2023. 4. 10.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99BF7-CA75-3B21-6D2D-FEE443D5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849092-3E30-7D82-CDEB-7FBBFFBA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0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6403E-2160-327A-2A49-81279E6F0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BE4F75-3CB6-56D5-2587-443872A5F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FFD15E-BC94-0F67-60B1-8E8DAD2B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2023. 4. 10.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E93DC-3BF7-09DC-6780-57A61C70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B0C68B-8A2B-4651-C98F-053DBC1F4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82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7DF46-5CA6-A423-89C0-0B9421BD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69B98E-F692-F120-E629-2D77CA27C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B6152-63D2-C306-7E21-191031E8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2023. 4. 10.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8FF2C-3A92-4DEA-9306-0F7F880A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7F2415-8003-A698-5B9A-80F3E144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78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BE56C-637B-F676-9DFE-96BD51A0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6B0C89-AB67-2000-BFD2-BBAF47289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52D263-FE53-1ED8-FAA5-4370611C9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29EF15-F7EA-022E-004D-623E7C5C4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2023. 4. 10.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4CC525-2D54-ED7B-374B-7B66774E0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489414-FCF9-5BB8-6BDB-A897DF59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69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87B26-F994-6511-EE41-167AE09C3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DC9D4D-BF38-AC8C-BFA1-CCBCA7F47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54D2DA-88BC-64D1-6111-AEE786184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9A3F11-65B4-22EF-FAE5-D7ED08E38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63B402-5F6A-3D23-5179-31435A60BF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BA02C1-57AF-94FE-0325-E6367EA8B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2023. 4. 10.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5E496D-AFB5-E55D-DC80-508A4B2E5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66A4F2-9CC5-5DEE-93C5-47C3CF79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736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D1B2E-6304-B2AE-4A87-9262B9E6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08D784-7CC1-1D41-F352-E4DD032F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2023. 4. 10.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D5FE83-A44B-DCD7-1C1C-AA7CD4A0A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BFA185-8513-FB9F-6EEA-070F243B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75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3D1C84-5B8A-3D76-D923-FA6F6E777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2023. 4. 10.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41F466-7B5F-A818-B30A-CDB9E393B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E1B689-84F0-AABD-4EB9-25F4418A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603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1A610-81B1-6E93-C16A-BAC7479B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3F830-9544-52ED-565B-C9812E3F4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AF4B4B-5363-3298-C2AA-B59A604EB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B9E554-7033-259E-8674-BA2B51079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2023. 4. 10.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319BCE-3FA9-AAAD-FCE8-67141C57D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D2748D-7350-4F1D-6E2A-94B91917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40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09A50-4258-66AC-AAA2-0A315DA9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CBA4C2-0B72-0720-463E-098924F499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AA8310-90C0-1E02-714E-630FDC080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85C0CE-7F2C-620D-5C6E-1F78C5C0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2023. 4. 10.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1B566A-4D5B-649F-2C73-6B355C0D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BB70B3-7A81-7853-E10E-48A106A02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16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DC82E8-2071-EB07-6463-7F2F2169E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3A42FC-3F6B-CC8A-3C81-2133496DA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1CB759-846A-9AD8-BF04-96F592AB2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fld id="{F75C649E-3CFC-4C84-B4D5-A23D6EAEF067}" type="datetimeFigureOut">
              <a:rPr lang="ko-KR" altLang="en-US" smtClean="0"/>
              <a:pPr/>
              <a:t>2023. 4. 10.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666A68-64A2-1360-42FD-DC0AF208A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0DDF0B-1E08-2C28-2070-00D593ABD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49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nary.co.kr/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hyperlink" Target="https://stackshare.io/fe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-koreauniv.notion.site/session11-80240e5e5cdb42ccae04ea645b33d48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yo30/session11.gi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oyo30/session11/commit/be163b3d0232f0184c803798a4b70c8b5601863b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oyo30/session11/commit/fb74374cdb77a8e4d3997be06c06f73fb0569284" TargetMode="Externa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hyperlink" Target="https://github.com/toyo30/session11/commit/c88475faeb2f0f99939dc148af18bb16e136ec50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yo30/session11/commit/5c42c3d253eb5598c153521a3749395bef00f9ff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oyo30/session11/commit/76fd30f59410ffaf3a1223c7a6ba8a93a1c634be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oyo30/session11/commit/8422a10ccd47dc96b8c8e60b0f2c86f4109c39c2" TargetMode="Externa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oyo30/session11/commit/8422a10ccd47dc96b8c8e60b0f2c86f4109c39c2" TargetMode="Externa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oyo30/session11/commit/e1f9e2b3c4581012c3d8711e4ff6f9d3f25427fd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oyo30/session11/commit/e1f9e2b3c4581012c3d8711e4ff6f9d3f25427fd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oyo30/session11/commit/e1f9e2b3c4581012c3d8711e4ff6f9d3f25427fd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XT-LIKELION/2023-NEXT-Assignment/issues/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10800000" flipH="1">
            <a:off x="0" y="4232727"/>
            <a:ext cx="12192000" cy="4571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4503103" y="5484586"/>
            <a:ext cx="2159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800" b="1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6662669" y="5446913"/>
            <a:ext cx="11592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백민기</a:t>
            </a:r>
            <a:endParaRPr sz="22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3643596" y="3429000"/>
            <a:ext cx="38785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A5A5A5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Django -</a:t>
            </a:r>
            <a:r>
              <a:rPr lang="ko-KR" altLang="en-US" sz="2400" b="1" dirty="0">
                <a:solidFill>
                  <a:srgbClr val="A5A5A5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 </a:t>
            </a:r>
            <a:r>
              <a:rPr lang="en-US" altLang="ko-KR" sz="2400" b="1" dirty="0">
                <a:solidFill>
                  <a:srgbClr val="A5A5A5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Auth1 </a:t>
            </a:r>
            <a:endParaRPr lang="ko-KR" altLang="en-US" dirty="0">
              <a:latin typeface="D2Coding" panose="020B0609020101020101" pitchFamily="49" charset="-127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8199522" y="3255805"/>
            <a:ext cx="387858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 11</a:t>
            </a:r>
            <a:endParaRPr dirty="0">
              <a:latin typeface="D2Coding" panose="020B0609020101020101" pitchFamily="49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759013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Django CRUD</a:t>
            </a: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로 무엇을 할 수 있을까</a:t>
            </a: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?</a:t>
            </a:r>
            <a:r>
              <a:rPr 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 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2BB38E-EF75-A59C-0BAA-612734DE7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50" y="1620130"/>
            <a:ext cx="6388100" cy="458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67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5422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Django</a:t>
            </a:r>
            <a:r>
              <a:rPr lang="ko-KR" altLang="en-US" sz="3200" b="1" dirty="0" err="1">
                <a:solidFill>
                  <a:schemeClr val="dk1"/>
                </a:solidFill>
                <a:latin typeface="+mj-ea"/>
                <a:ea typeface="+mj-ea"/>
                <a:sym typeface="Arial"/>
              </a:rPr>
              <a:t>를</a:t>
            </a: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 사용하는 서비스는 무엇이 있을까</a:t>
            </a: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?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F9721B-9684-927B-9D49-A8549B316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44" y="1631151"/>
            <a:ext cx="2191538" cy="3595697"/>
          </a:xfrm>
          <a:prstGeom prst="rect">
            <a:avLst/>
          </a:prstGeom>
        </p:spPr>
      </p:pic>
      <p:sp>
        <p:nvSpPr>
          <p:cNvPr id="7" name="Google Shape;96;p2">
            <a:extLst>
              <a:ext uri="{FF2B5EF4-FFF2-40B4-BE49-F238E27FC236}">
                <a16:creationId xmlns:a16="http://schemas.microsoft.com/office/drawing/2014/main" id="{6081FA24-2472-4ABC-A4E8-9E3268194A0C}"/>
              </a:ext>
            </a:extLst>
          </p:cNvPr>
          <p:cNvSpPr txBox="1"/>
          <p:nvPr/>
        </p:nvSpPr>
        <p:spPr>
          <a:xfrm>
            <a:off x="627145" y="1093305"/>
            <a:ext cx="167155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국내 기업</a:t>
            </a:r>
            <a:endParaRPr sz="2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58E6F6-2F91-00AB-3AF9-40AF3ED23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314" y="1803323"/>
            <a:ext cx="1651000" cy="28702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87DF24-A09C-01DF-1528-0B39E385A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395" y="5005414"/>
            <a:ext cx="2382838" cy="166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81BD79-88DA-167C-2BC0-F491A9EB2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229" y="1662491"/>
            <a:ext cx="5737626" cy="21496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3FE866-56EB-1CA8-B70A-99CB1A8F5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7229" y="4321127"/>
            <a:ext cx="5888937" cy="1811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51B6D7-C0E1-623E-E4B4-20E09C8C6CC1}"/>
              </a:ext>
            </a:extLst>
          </p:cNvPr>
          <p:cNvSpPr txBox="1"/>
          <p:nvPr/>
        </p:nvSpPr>
        <p:spPr>
          <a:xfrm>
            <a:off x="5679079" y="6175641"/>
            <a:ext cx="4212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코드너리</a:t>
            </a:r>
            <a:r>
              <a:rPr lang="en-US" altLang="ko-Kore-KR" dirty="0"/>
              <a:t>:</a:t>
            </a:r>
            <a:r>
              <a:rPr lang="ko-KR" altLang="en-US" dirty="0"/>
              <a:t> </a:t>
            </a:r>
            <a:r>
              <a:rPr lang="ko-Kore-KR" altLang="en-US" dirty="0">
                <a:hlinkClick r:id="rId8"/>
              </a:rPr>
              <a:t>https://www.codenary.co.kr/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7CDCF-DAEE-C5A1-3EAA-35BAEE78B1D3}"/>
              </a:ext>
            </a:extLst>
          </p:cNvPr>
          <p:cNvSpPr txBox="1"/>
          <p:nvPr/>
        </p:nvSpPr>
        <p:spPr>
          <a:xfrm>
            <a:off x="5679079" y="6456919"/>
            <a:ext cx="4212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 err="1"/>
              <a:t>stackshare</a:t>
            </a:r>
            <a:r>
              <a:rPr lang="en-US" altLang="ko-Kore-KR" dirty="0"/>
              <a:t>: </a:t>
            </a:r>
            <a:r>
              <a:rPr lang="ko-Kore-KR" altLang="en-US" dirty="0">
                <a:hlinkClick r:id="rId9"/>
              </a:rPr>
              <a:t>https://stackshare.io/feed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17470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5422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Django</a:t>
            </a:r>
            <a:r>
              <a:rPr lang="ko-KR" altLang="en-US" sz="3200" b="1" dirty="0" err="1">
                <a:solidFill>
                  <a:schemeClr val="dk1"/>
                </a:solidFill>
                <a:latin typeface="+mj-ea"/>
                <a:ea typeface="+mj-ea"/>
                <a:sym typeface="Arial"/>
              </a:rPr>
              <a:t>를</a:t>
            </a: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 사용하는 서비스는 무엇이 있을까</a:t>
            </a: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?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96;p2">
            <a:extLst>
              <a:ext uri="{FF2B5EF4-FFF2-40B4-BE49-F238E27FC236}">
                <a16:creationId xmlns:a16="http://schemas.microsoft.com/office/drawing/2014/main" id="{6081FA24-2472-4ABC-A4E8-9E3268194A0C}"/>
              </a:ext>
            </a:extLst>
          </p:cNvPr>
          <p:cNvSpPr txBox="1"/>
          <p:nvPr/>
        </p:nvSpPr>
        <p:spPr>
          <a:xfrm>
            <a:off x="627145" y="1093305"/>
            <a:ext cx="167155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국외 기업</a:t>
            </a:r>
            <a:endParaRPr sz="2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A30893-0BC8-36B2-5DD8-D0279F96E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581" y="1563190"/>
            <a:ext cx="3781831" cy="47540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1709F9-8939-DFE2-4B8A-13214B468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323" y="1563190"/>
            <a:ext cx="3242506" cy="460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58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759013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로그인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96;p2">
            <a:extLst>
              <a:ext uri="{FF2B5EF4-FFF2-40B4-BE49-F238E27FC236}">
                <a16:creationId xmlns:a16="http://schemas.microsoft.com/office/drawing/2014/main" id="{F8AD6D1B-6033-1DC4-605C-C2149BFF9AD4}"/>
              </a:ext>
            </a:extLst>
          </p:cNvPr>
          <p:cNvSpPr txBox="1"/>
          <p:nvPr/>
        </p:nvSpPr>
        <p:spPr>
          <a:xfrm>
            <a:off x="627145" y="1093305"/>
            <a:ext cx="248454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CRUD +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로그인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  </a:t>
            </a:r>
            <a:endParaRPr sz="2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CF59F1-4E3D-4CF7-0C91-ABD9E0A9E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50" y="1093305"/>
            <a:ext cx="35941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6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/>
                <a:sym typeface="Arial"/>
              </a:rPr>
              <a:t>목차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0CE4C0-7163-5C5C-F1A8-3972619133EB}"/>
              </a:ext>
            </a:extLst>
          </p:cNvPr>
          <p:cNvGrpSpPr/>
          <p:nvPr/>
        </p:nvGrpSpPr>
        <p:grpSpPr>
          <a:xfrm>
            <a:off x="1144184" y="3135032"/>
            <a:ext cx="9971817" cy="2841534"/>
            <a:chOff x="3083495" y="1863577"/>
            <a:chExt cx="8806406" cy="1446406"/>
          </a:xfrm>
        </p:grpSpPr>
        <p:sp>
          <p:nvSpPr>
            <p:cNvPr id="6" name="Google Shape;96;p2">
              <a:extLst>
                <a:ext uri="{FF2B5EF4-FFF2-40B4-BE49-F238E27FC236}">
                  <a16:creationId xmlns:a16="http://schemas.microsoft.com/office/drawing/2014/main" id="{75F74F28-6E2C-4CC1-B338-DD5876C03096}"/>
                </a:ext>
              </a:extLst>
            </p:cNvPr>
            <p:cNvSpPr txBox="1"/>
            <p:nvPr/>
          </p:nvSpPr>
          <p:spPr>
            <a:xfrm>
              <a:off x="3083495" y="1863577"/>
              <a:ext cx="8806406" cy="663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ore-KR" sz="2400" b="1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1. Authentication(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인증</a:t>
              </a:r>
              <a:r>
                <a:rPr lang="en-US" altLang="ko-KR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en-US" altLang="ko-Kore-KR" sz="24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회원가입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/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로그인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/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로그아웃</a:t>
              </a:r>
              <a:r>
                <a:rPr lang="en-US" altLang="ko-Kore-KR" sz="2400" b="1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9" name="Google Shape;96;p2">
              <a:extLst>
                <a:ext uri="{FF2B5EF4-FFF2-40B4-BE49-F238E27FC236}">
                  <a16:creationId xmlns:a16="http://schemas.microsoft.com/office/drawing/2014/main" id="{617F3E72-0BAF-4F50-9499-9FC38152CE00}"/>
                </a:ext>
              </a:extLst>
            </p:cNvPr>
            <p:cNvSpPr txBox="1"/>
            <p:nvPr/>
          </p:nvSpPr>
          <p:spPr>
            <a:xfrm>
              <a:off x="3083495" y="2440511"/>
              <a:ext cx="8498964" cy="8694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2400" b="1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2. </a:t>
              </a:r>
              <a:r>
                <a:rPr lang="en-US" altLang="ko-Kore-KR" sz="2400" b="1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Authorization(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인가</a:t>
              </a:r>
              <a:r>
                <a:rPr lang="en-US" altLang="ko-KR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en-US" altLang="ko-Kore-KR" sz="24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로그인 여부에 따라 다르게 보이는 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navbar, 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접근 가능한 페이지</a:t>
              </a:r>
              <a:endParaRPr lang="en-US" altLang="ko-KR" b="1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  <a:p>
              <a:pPr lvl="1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글 작성자만 수정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,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 삭제 권한 부여</a:t>
              </a:r>
            </a:p>
            <a:p>
              <a:pPr lvl="1">
                <a:lnSpc>
                  <a:spcPct val="150000"/>
                </a:lnSpc>
              </a:pPr>
              <a:endParaRPr lang="en-US" altLang="ko-KR" b="1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96;p2">
            <a:extLst>
              <a:ext uri="{FF2B5EF4-FFF2-40B4-BE49-F238E27FC236}">
                <a16:creationId xmlns:a16="http://schemas.microsoft.com/office/drawing/2014/main" id="{40C1ED72-3999-F8D8-5E3C-CB332BFB2610}"/>
              </a:ext>
            </a:extLst>
          </p:cNvPr>
          <p:cNvSpPr txBox="1"/>
          <p:nvPr/>
        </p:nvSpPr>
        <p:spPr>
          <a:xfrm>
            <a:off x="1144183" y="1378592"/>
            <a:ext cx="9971817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r>
              <a:rPr lang="en-US" altLang="ko-Kore-KR" sz="24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Authentication(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인증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4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Authorization(</a:t>
            </a:r>
            <a:r>
              <a:rPr lang="ko-Kore-KR" altLang="en-US" sz="24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인가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ore-KR" sz="2400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인증과 권한에 대해서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실습 환경 세팅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lvl="1">
              <a:lnSpc>
                <a:spcPct val="150000"/>
              </a:lnSpc>
            </a:pPr>
            <a:r>
              <a:rPr lang="en-US" altLang="ko-Kore-KR" b="1" dirty="0" err="1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django.contrib.auth</a:t>
            </a:r>
            <a:endParaRPr lang="en-US" altLang="ko-Kore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lvl="1">
              <a:lnSpc>
                <a:spcPct val="150000"/>
              </a:lnSpc>
            </a:pPr>
            <a:endParaRPr 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5885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946430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ore-KR" sz="32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Authentication(</a:t>
            </a:r>
            <a:r>
              <a:rPr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인증</a:t>
            </a:r>
            <a:r>
              <a:rPr lang="en-US" altLang="ko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</a:t>
            </a:r>
            <a:r>
              <a:rPr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32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Authorization(</a:t>
            </a:r>
            <a:r>
              <a:rPr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인가</a:t>
            </a:r>
            <a:r>
              <a:rPr lang="en-US" altLang="ko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권한 부여</a:t>
            </a:r>
            <a:r>
              <a:rPr lang="en-US" altLang="ko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ore-KR" sz="3200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F69FCC-B7AD-E9BA-24E5-7FEDB0084CB2}"/>
              </a:ext>
            </a:extLst>
          </p:cNvPr>
          <p:cNvSpPr txBox="1"/>
          <p:nvPr/>
        </p:nvSpPr>
        <p:spPr>
          <a:xfrm>
            <a:off x="1526110" y="2195190"/>
            <a:ext cx="3237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4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Authentication(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인증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ore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082AD-9AEA-294B-3075-6E08CB7E8473}"/>
              </a:ext>
            </a:extLst>
          </p:cNvPr>
          <p:cNvSpPr txBox="1"/>
          <p:nvPr/>
        </p:nvSpPr>
        <p:spPr>
          <a:xfrm>
            <a:off x="7258418" y="2195190"/>
            <a:ext cx="40843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4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Authorization(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인가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권한 부여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ore-KR" altLang="en-US" sz="2400" dirty="0"/>
          </a:p>
        </p:txBody>
      </p:sp>
      <p:sp>
        <p:nvSpPr>
          <p:cNvPr id="13" name="Google Shape;96;p2">
            <a:extLst>
              <a:ext uri="{FF2B5EF4-FFF2-40B4-BE49-F238E27FC236}">
                <a16:creationId xmlns:a16="http://schemas.microsoft.com/office/drawing/2014/main" id="{1A14DB0B-8D18-9122-CA64-23AACE73F978}"/>
              </a:ext>
            </a:extLst>
          </p:cNvPr>
          <p:cNvSpPr txBox="1"/>
          <p:nvPr/>
        </p:nvSpPr>
        <p:spPr>
          <a:xfrm>
            <a:off x="215828" y="874292"/>
            <a:ext cx="369175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인증과 권한에 대해서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AD5444C-9530-0D4A-B65A-82531668FA44}"/>
              </a:ext>
            </a:extLst>
          </p:cNvPr>
          <p:cNvSpPr/>
          <p:nvPr/>
        </p:nvSpPr>
        <p:spPr>
          <a:xfrm>
            <a:off x="354586" y="2922104"/>
            <a:ext cx="5320274" cy="341627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D518CAD-FC21-D421-CF3C-219FE29A5C41}"/>
              </a:ext>
            </a:extLst>
          </p:cNvPr>
          <p:cNvSpPr/>
          <p:nvPr/>
        </p:nvSpPr>
        <p:spPr>
          <a:xfrm>
            <a:off x="6655898" y="2908291"/>
            <a:ext cx="5320274" cy="341627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760B69-EC20-2C4F-23A5-43D8E26ED557}"/>
              </a:ext>
            </a:extLst>
          </p:cNvPr>
          <p:cNvSpPr txBox="1"/>
          <p:nvPr/>
        </p:nvSpPr>
        <p:spPr>
          <a:xfrm>
            <a:off x="972539" y="3358860"/>
            <a:ext cx="4084369" cy="2225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유저가 서비스에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때 발생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유저가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때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제출한 아이디와 비밀번호가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유효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한지를 확인하는 것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웹 사이트 로그인</a:t>
            </a:r>
            <a:endParaRPr 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766621-00CC-53A9-CECD-DD1CE65F82E9}"/>
              </a:ext>
            </a:extLst>
          </p:cNvPr>
          <p:cNvSpPr txBox="1"/>
          <p:nvPr/>
        </p:nvSpPr>
        <p:spPr>
          <a:xfrm>
            <a:off x="7031631" y="3226530"/>
            <a:ext cx="4669302" cy="2779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한 유저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데이터에 접근하려고 할 때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유저가 해당 데이터에 접근할 수 있는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권한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가지고 있는지 확인하는 것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</a:t>
            </a:r>
            <a:r>
              <a:rPr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게시물 작성자만</a:t>
            </a:r>
            <a:r>
              <a:rPr lang="en-US" altLang="ko-Kore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본인의 게시물을 수정 삭제할 수 있음</a:t>
            </a:r>
            <a:endParaRPr lang="en-US" altLang="ko-Kore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354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실습환경 세팅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35FDF-1392-7002-95C5-9F98EB4CF05E}"/>
              </a:ext>
            </a:extLst>
          </p:cNvPr>
          <p:cNvSpPr txBox="1"/>
          <p:nvPr/>
        </p:nvSpPr>
        <p:spPr>
          <a:xfrm>
            <a:off x="1210917" y="1103243"/>
            <a:ext cx="9770165" cy="420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mkdir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session11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 </a:t>
            </a: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pipenv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shell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 </a:t>
            </a: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pipenv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install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</a:t>
            </a:r>
            <a:endParaRPr lang="en-US" altLang="ko-KR" sz="15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 </a:t>
            </a: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-admin </a:t>
            </a: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startproject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project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 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cd project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</a:t>
            </a:r>
            <a:r>
              <a:rPr lang="en-US" altLang="ko-KR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manage.py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startapp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app(setting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INSTALLED_APPS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‘app’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추가하기</a:t>
            </a:r>
            <a:endParaRPr lang="en-US" sz="15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 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</a:t>
            </a: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manage.py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makemigrations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 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</a:t>
            </a: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manage.py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migrate 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</a:t>
            </a:r>
            <a:r>
              <a:rPr lang="en-US" altLang="ko-KR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manage.py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makemigrations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app 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python </a:t>
            </a:r>
            <a:r>
              <a:rPr lang="en-US" altLang="ko-KR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manage.py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migrate app</a:t>
            </a:r>
            <a:endParaRPr lang="en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 </a:t>
            </a:r>
            <a:r>
              <a:rPr lang="en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manage.py createsuperuser</a:t>
            </a:r>
          </a:p>
          <a:p>
            <a:pPr>
              <a:lnSpc>
                <a:spcPct val="150000"/>
              </a:lnSpc>
            </a:pPr>
            <a:r>
              <a:rPr lang="en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 </a:t>
            </a:r>
            <a:r>
              <a:rPr lang="en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manage.</a:t>
            </a:r>
            <a:r>
              <a:rPr lang="en-KR" sz="15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 runserver</a:t>
            </a:r>
            <a:endParaRPr lang="en-US" sz="15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압축파일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열고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templates </a:t>
            </a: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위치에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template, static </a:t>
            </a: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위치에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static </a:t>
            </a: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넣기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sz="15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Google Shape;121;p3">
            <a:extLst>
              <a:ext uri="{FF2B5EF4-FFF2-40B4-BE49-F238E27FC236}">
                <a16:creationId xmlns:a16="http://schemas.microsoft.com/office/drawing/2014/main" id="{F1189809-255D-C3FE-B084-12809C6798E1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40A0C-C6A1-5C72-92B3-46F075D3BED9}"/>
              </a:ext>
            </a:extLst>
          </p:cNvPr>
          <p:cNvSpPr txBox="1"/>
          <p:nvPr/>
        </p:nvSpPr>
        <p:spPr>
          <a:xfrm>
            <a:off x="2774674" y="5408433"/>
            <a:ext cx="76547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/>
              </a:rPr>
              <a:t>https://next-koreauniv.notion.site/session11-80240e5e5cdb42ccae04ea645b33d487</a:t>
            </a:r>
            <a:endParaRPr lang="ko-Kore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70959-9FD8-1379-582C-D7FA5DFA07AC}"/>
              </a:ext>
            </a:extLst>
          </p:cNvPr>
          <p:cNvSpPr txBox="1"/>
          <p:nvPr/>
        </p:nvSpPr>
        <p:spPr>
          <a:xfrm>
            <a:off x="1210917" y="5332899"/>
            <a:ext cx="1669774" cy="39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환경 설정 복붙자료</a:t>
            </a:r>
            <a:r>
              <a:rPr lang="en-US" altLang="ko-Kore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60080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새로운 방법으로 실습환경 세팅하기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35FDF-1392-7002-95C5-9F98EB4CF05E}"/>
              </a:ext>
            </a:extLst>
          </p:cNvPr>
          <p:cNvSpPr txBox="1"/>
          <p:nvPr/>
        </p:nvSpPr>
        <p:spPr>
          <a:xfrm>
            <a:off x="1309771" y="1053061"/>
            <a:ext cx="9770165" cy="544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$ </a:t>
            </a:r>
            <a:r>
              <a:rPr lang="en-US" b="1" dirty="0"/>
              <a:t>git clone </a:t>
            </a:r>
            <a:r>
              <a:rPr lang="en-US" b="1" dirty="0">
                <a:hlinkClick r:id="rId3"/>
              </a:rPr>
              <a:t>https://github.com/toyo30/session11.git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(</a:t>
            </a:r>
            <a:r>
              <a:rPr lang="ko-KR" altLang="en-US" b="1" dirty="0"/>
              <a:t>이미 만든 깃을 활용해보자</a:t>
            </a:r>
            <a:r>
              <a:rPr lang="en-US" altLang="ko-KR" b="1" dirty="0"/>
              <a:t>.</a:t>
            </a:r>
            <a:r>
              <a:rPr lang="ko-KR" altLang="en-US" b="1" dirty="0"/>
              <a:t> 지난 주 세션까지의 과정을 포함 </a:t>
            </a:r>
            <a:r>
              <a:rPr lang="en-US" altLang="ko-KR" b="1" dirty="0"/>
              <a:t>+ </a:t>
            </a:r>
            <a:r>
              <a:rPr lang="ko-KR" altLang="en-US" b="1" dirty="0"/>
              <a:t>로그인 </a:t>
            </a:r>
            <a:r>
              <a:rPr lang="en-US" altLang="ko-KR" b="1" dirty="0"/>
              <a:t>templates)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$</a:t>
            </a:r>
            <a:r>
              <a:rPr lang="ko-KR" altLang="en-US" dirty="0"/>
              <a:t> </a:t>
            </a:r>
            <a:r>
              <a:rPr lang="en-US" altLang="ko-KR" b="1" dirty="0"/>
              <a:t>cd session11</a:t>
            </a:r>
          </a:p>
          <a:p>
            <a:pPr>
              <a:lnSpc>
                <a:spcPct val="150000"/>
              </a:lnSpc>
            </a:pPr>
            <a:r>
              <a:rPr lang="en-US" altLang="ko-Kore-KR" dirty="0"/>
              <a:t>$ </a:t>
            </a:r>
            <a:r>
              <a:rPr lang="en-US" altLang="ko-Kore-KR" b="1" dirty="0" err="1"/>
              <a:t>pipenv</a:t>
            </a:r>
            <a:r>
              <a:rPr lang="en-US" altLang="ko-Kore-KR" b="1" dirty="0"/>
              <a:t> shell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/>
              <a:t>$ </a:t>
            </a:r>
            <a:r>
              <a:rPr lang="en-US" b="1" dirty="0" err="1"/>
              <a:t>pipenv</a:t>
            </a:r>
            <a:r>
              <a:rPr lang="en-US" b="1" dirty="0"/>
              <a:t> install</a:t>
            </a:r>
          </a:p>
          <a:p>
            <a:pPr>
              <a:lnSpc>
                <a:spcPct val="150000"/>
              </a:lnSpc>
            </a:pPr>
            <a:r>
              <a:rPr lang="en-US" dirty="0"/>
              <a:t>$ </a:t>
            </a:r>
            <a:r>
              <a:rPr lang="en-US" b="1" dirty="0"/>
              <a:t>cd project</a:t>
            </a:r>
          </a:p>
          <a:p>
            <a:pPr>
              <a:lnSpc>
                <a:spcPct val="150000"/>
              </a:lnSpc>
            </a:pPr>
            <a:r>
              <a:rPr lang="en-US" dirty="0"/>
              <a:t>$ </a:t>
            </a:r>
            <a:r>
              <a:rPr lang="en-US" b="1" dirty="0"/>
              <a:t>python </a:t>
            </a:r>
            <a:r>
              <a:rPr lang="en-US" b="1" dirty="0" err="1"/>
              <a:t>manage.py</a:t>
            </a:r>
            <a:r>
              <a:rPr lang="en-US" b="1" dirty="0"/>
              <a:t> </a:t>
            </a:r>
            <a:r>
              <a:rPr lang="en-US" b="1" dirty="0" err="1"/>
              <a:t>makemigrations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b="1" dirty="0"/>
              <a:t>(No changes detected)</a:t>
            </a:r>
          </a:p>
          <a:p>
            <a:pPr>
              <a:lnSpc>
                <a:spcPct val="150000"/>
              </a:lnSpc>
            </a:pPr>
            <a:r>
              <a:rPr lang="en-US" dirty="0"/>
              <a:t>$ </a:t>
            </a:r>
            <a:r>
              <a:rPr lang="en-US" b="1" dirty="0"/>
              <a:t>python </a:t>
            </a:r>
            <a:r>
              <a:rPr lang="en-US" b="1" dirty="0" err="1"/>
              <a:t>manage.py</a:t>
            </a:r>
            <a:r>
              <a:rPr lang="en-US" b="1" dirty="0"/>
              <a:t> migrate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$</a:t>
            </a:r>
            <a:r>
              <a:rPr lang="ko-KR" altLang="en-US" dirty="0"/>
              <a:t> </a:t>
            </a:r>
            <a:r>
              <a:rPr lang="en-US" altLang="ko-KR" b="1" dirty="0"/>
              <a:t>python </a:t>
            </a:r>
            <a:r>
              <a:rPr lang="en-US" altLang="ko-KR" b="1" dirty="0" err="1"/>
              <a:t>manage.py</a:t>
            </a:r>
            <a:r>
              <a:rPr lang="en-US" altLang="ko-KR" b="1" dirty="0"/>
              <a:t> </a:t>
            </a:r>
            <a:r>
              <a:rPr lang="en-US" altLang="ko-KR" b="1" dirty="0" err="1"/>
              <a:t>makemigrations</a:t>
            </a:r>
            <a:r>
              <a:rPr lang="en-US" altLang="ko-KR" b="1" dirty="0"/>
              <a:t> app </a:t>
            </a:r>
            <a:r>
              <a:rPr lang="en-US" altLang="ko-KR" dirty="0"/>
              <a:t>/</a:t>
            </a:r>
            <a:r>
              <a:rPr lang="en-US" altLang="ko-KR" b="1" dirty="0"/>
              <a:t> python </a:t>
            </a:r>
            <a:r>
              <a:rPr lang="en-US" altLang="ko-KR" b="1" dirty="0" err="1"/>
              <a:t>manage.py</a:t>
            </a:r>
            <a:r>
              <a:rPr lang="en-US" altLang="ko-KR" b="1" dirty="0"/>
              <a:t> migrate app</a:t>
            </a:r>
            <a:endParaRPr lang="en-KR" dirty="0"/>
          </a:p>
          <a:p>
            <a:pPr>
              <a:lnSpc>
                <a:spcPct val="150000"/>
              </a:lnSpc>
            </a:pPr>
            <a:r>
              <a:rPr lang="en-KR" dirty="0"/>
              <a:t>$ </a:t>
            </a:r>
            <a:r>
              <a:rPr lang="en-KR" b="1" dirty="0"/>
              <a:t>python manage.</a:t>
            </a:r>
            <a:r>
              <a:rPr lang="en-KR" b="1"/>
              <a:t>py createsuperuser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altLang="ko-Kore-KR" dirty="0"/>
              <a:t>(</a:t>
            </a:r>
            <a:r>
              <a:rPr lang="ko-KR" altLang="en-US" dirty="0"/>
              <a:t>아이디 설정</a:t>
            </a:r>
            <a:r>
              <a:rPr lang="en-US" altLang="ko-KR" dirty="0"/>
              <a:t>,</a:t>
            </a:r>
            <a:r>
              <a:rPr lang="ko-KR" altLang="en-US" dirty="0"/>
              <a:t> 비밀번호 설정</a:t>
            </a:r>
            <a:r>
              <a:rPr lang="en-US" altLang="ko-KR" dirty="0"/>
              <a:t>)</a:t>
            </a:r>
            <a:endParaRPr lang="en-KR" b="1" dirty="0"/>
          </a:p>
          <a:p>
            <a:pPr>
              <a:lnSpc>
                <a:spcPct val="150000"/>
              </a:lnSpc>
            </a:pPr>
            <a:r>
              <a:rPr lang="en-KR" dirty="0"/>
              <a:t>$ </a:t>
            </a:r>
            <a:r>
              <a:rPr lang="en-KR" b="1" dirty="0"/>
              <a:t>python manage.py runserver</a:t>
            </a:r>
            <a:endParaRPr lang="en-US" b="1" dirty="0"/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0ACC539D-3E35-EB01-9BEF-87AF3EAC08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541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5" name="Google Shape;121;p3">
            <a:extLst>
              <a:ext uri="{FF2B5EF4-FFF2-40B4-BE49-F238E27FC236}">
                <a16:creationId xmlns:a16="http://schemas.microsoft.com/office/drawing/2014/main" id="{AC77B0F3-7A84-76CB-A15B-B22E46188369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319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0054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새로운 방법으로 실습환경 오류 대처하기 세팅하기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0ACC539D-3E35-EB01-9BEF-87AF3EAC08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541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5" name="Google Shape;121;p3">
            <a:extLst>
              <a:ext uri="{FF2B5EF4-FFF2-40B4-BE49-F238E27FC236}">
                <a16:creationId xmlns:a16="http://schemas.microsoft.com/office/drawing/2014/main" id="{AC77B0F3-7A84-76CB-A15B-B22E46188369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170DD-26DD-DD90-B5FC-4D752576902C}"/>
              </a:ext>
            </a:extLst>
          </p:cNvPr>
          <p:cNvSpPr txBox="1"/>
          <p:nvPr/>
        </p:nvSpPr>
        <p:spPr>
          <a:xfrm>
            <a:off x="6968798" y="2324779"/>
            <a:ext cx="4281527" cy="3333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ore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git clone으로 진행 시 오류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pipfile, pipfile.lock 모두 삭제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pipenv --rm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 폴더에서 아래 진행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pipenv shell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pipenv install </a:t>
            </a:r>
            <a:r>
              <a:rPr lang="en-US" altLang="ko-Kore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</a:t>
            </a:r>
            <a:endParaRPr lang="ko-Kore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0EA7E-6BE2-3C16-97E9-D8074593718F}"/>
              </a:ext>
            </a:extLst>
          </p:cNvPr>
          <p:cNvSpPr txBox="1"/>
          <p:nvPr/>
        </p:nvSpPr>
        <p:spPr>
          <a:xfrm>
            <a:off x="1075999" y="2324779"/>
            <a:ext cx="5758474" cy="3333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r>
              <a:rPr lang="en-US" altLang="ko-Kore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Python </a:t>
            </a:r>
            <a:r>
              <a:rPr lang="ko-Kore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자기에게 맞는</a:t>
            </a:r>
            <a:r>
              <a:rPr lang="en-US" altLang="ko-Kore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python </a:t>
            </a:r>
            <a:r>
              <a:rPr lang="ko-Kore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버전으로 변경한다</a:t>
            </a:r>
            <a:r>
              <a:rPr lang="en-US" altLang="ko-Kore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</a:t>
            </a:r>
            <a:r>
              <a:rPr lang="en-US" altLang="ko-Kore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--</a:t>
            </a:r>
            <a:r>
              <a:rPr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verision</a:t>
            </a:r>
            <a:endParaRPr lang="en-US" altLang="ko-Kore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v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ersion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확인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Pipfile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pipfile.lock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본인의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version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변경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200000"/>
              </a:lnSpc>
            </a:pPr>
            <a:endParaRPr lang="en-US" altLang="ko-Kore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200000"/>
              </a:lnSpc>
            </a:pPr>
            <a:endParaRPr lang="ko-Kore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8FEFAB3-BCB1-C27F-CD58-74D343CDC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17" y="1219258"/>
            <a:ext cx="6516547" cy="8340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941800-7CE7-6B80-EE56-163FBCF81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754" y="4638399"/>
            <a:ext cx="2475783" cy="20388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B38B5E-B139-D742-7A0C-18C2C39F44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175" b="4935"/>
          <a:stretch/>
        </p:blipFill>
        <p:spPr>
          <a:xfrm>
            <a:off x="4142862" y="4640281"/>
            <a:ext cx="2475783" cy="20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새로운 방법으로 실습환경 세팅하기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35FDF-1392-7002-95C5-9F98EB4CF05E}"/>
              </a:ext>
            </a:extLst>
          </p:cNvPr>
          <p:cNvSpPr txBox="1"/>
          <p:nvPr/>
        </p:nvSpPr>
        <p:spPr>
          <a:xfrm>
            <a:off x="1210917" y="1539861"/>
            <a:ext cx="9770165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오류</a:t>
            </a:r>
            <a:r>
              <a:rPr lang="en-US" dirty="0"/>
              <a:t> </a:t>
            </a:r>
            <a:r>
              <a:rPr lang="en-US" dirty="0" err="1"/>
              <a:t>대처</a:t>
            </a:r>
            <a:r>
              <a:rPr lang="en-US" dirty="0"/>
              <a:t> </a:t>
            </a:r>
            <a:r>
              <a:rPr lang="en-US" dirty="0" err="1"/>
              <a:t>후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$ </a:t>
            </a:r>
            <a:r>
              <a:rPr lang="en-US" b="1" dirty="0"/>
              <a:t>cd project</a:t>
            </a:r>
          </a:p>
          <a:p>
            <a:pPr>
              <a:lnSpc>
                <a:spcPct val="150000"/>
              </a:lnSpc>
            </a:pPr>
            <a:r>
              <a:rPr lang="en-US" dirty="0"/>
              <a:t>$ </a:t>
            </a:r>
            <a:r>
              <a:rPr lang="en-US" b="1" dirty="0"/>
              <a:t>python </a:t>
            </a:r>
            <a:r>
              <a:rPr lang="en-US" b="1" dirty="0" err="1"/>
              <a:t>manage.py</a:t>
            </a:r>
            <a:r>
              <a:rPr lang="en-US" b="1" dirty="0"/>
              <a:t> </a:t>
            </a:r>
            <a:r>
              <a:rPr lang="en-US" b="1" dirty="0" err="1"/>
              <a:t>makemigrations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b="1" dirty="0"/>
              <a:t>(No changes detected)</a:t>
            </a:r>
          </a:p>
          <a:p>
            <a:pPr>
              <a:lnSpc>
                <a:spcPct val="150000"/>
              </a:lnSpc>
            </a:pPr>
            <a:r>
              <a:rPr lang="en-US" dirty="0"/>
              <a:t>$ </a:t>
            </a:r>
            <a:r>
              <a:rPr lang="en-US" b="1" dirty="0"/>
              <a:t>python </a:t>
            </a:r>
            <a:r>
              <a:rPr lang="en-US" b="1" dirty="0" err="1"/>
              <a:t>manage.py</a:t>
            </a:r>
            <a:r>
              <a:rPr lang="en-US" b="1" dirty="0"/>
              <a:t> migrate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$</a:t>
            </a:r>
            <a:r>
              <a:rPr lang="ko-KR" altLang="en-US" dirty="0"/>
              <a:t> </a:t>
            </a:r>
            <a:r>
              <a:rPr lang="en-US" altLang="ko-KR" b="1" dirty="0"/>
              <a:t>python </a:t>
            </a:r>
            <a:r>
              <a:rPr lang="en-US" altLang="ko-KR" b="1" dirty="0" err="1"/>
              <a:t>manage.py</a:t>
            </a:r>
            <a:r>
              <a:rPr lang="en-US" altLang="ko-KR" b="1" dirty="0"/>
              <a:t> </a:t>
            </a:r>
            <a:r>
              <a:rPr lang="en-US" altLang="ko-KR" b="1" dirty="0" err="1"/>
              <a:t>makemigrations</a:t>
            </a:r>
            <a:r>
              <a:rPr lang="en-US" altLang="ko-KR" b="1" dirty="0"/>
              <a:t> app </a:t>
            </a:r>
            <a:r>
              <a:rPr lang="en-US" altLang="ko-KR" dirty="0"/>
              <a:t>/</a:t>
            </a:r>
            <a:r>
              <a:rPr lang="en-US" altLang="ko-KR" b="1" dirty="0"/>
              <a:t> python </a:t>
            </a:r>
            <a:r>
              <a:rPr lang="en-US" altLang="ko-KR" b="1" dirty="0" err="1"/>
              <a:t>manage.py</a:t>
            </a:r>
            <a:r>
              <a:rPr lang="en-US" altLang="ko-KR" b="1" dirty="0"/>
              <a:t> migrate app</a:t>
            </a:r>
            <a:endParaRPr lang="en-KR"/>
          </a:p>
          <a:p>
            <a:pPr>
              <a:lnSpc>
                <a:spcPct val="150000"/>
              </a:lnSpc>
            </a:pPr>
            <a:r>
              <a:rPr lang="en-KR"/>
              <a:t>$ </a:t>
            </a:r>
            <a:r>
              <a:rPr lang="en-KR" b="1"/>
              <a:t>python manage.py createsuperuser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altLang="ko-Kore-KR" dirty="0"/>
              <a:t>(</a:t>
            </a:r>
            <a:r>
              <a:rPr lang="ko-KR" altLang="en-US" dirty="0"/>
              <a:t>아이디 설정</a:t>
            </a:r>
            <a:r>
              <a:rPr lang="en-US" altLang="ko-KR" dirty="0"/>
              <a:t>,</a:t>
            </a:r>
            <a:r>
              <a:rPr lang="ko-KR" altLang="en-US" dirty="0"/>
              <a:t> 비밀번호 설정</a:t>
            </a:r>
            <a:r>
              <a:rPr lang="en-US" altLang="ko-KR" dirty="0"/>
              <a:t>)</a:t>
            </a:r>
            <a:endParaRPr lang="en-KR" b="1"/>
          </a:p>
          <a:p>
            <a:pPr>
              <a:lnSpc>
                <a:spcPct val="150000"/>
              </a:lnSpc>
            </a:pPr>
            <a:r>
              <a:rPr lang="en-KR"/>
              <a:t>$ </a:t>
            </a:r>
            <a:r>
              <a:rPr lang="en-KR" b="1"/>
              <a:t>python manage.py runserver</a:t>
            </a:r>
            <a:endParaRPr lang="en-US" b="1" dirty="0"/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0ACC539D-3E35-EB01-9BEF-87AF3EAC08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541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5" name="Google Shape;121;p3">
            <a:extLst>
              <a:ext uri="{FF2B5EF4-FFF2-40B4-BE49-F238E27FC236}">
                <a16:creationId xmlns:a16="http://schemas.microsoft.com/office/drawing/2014/main" id="{AC77B0F3-7A84-76CB-A15B-B22E46188369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046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850E4BD-5E26-15B2-A8DA-39BF5AF36A85}"/>
              </a:ext>
            </a:extLst>
          </p:cNvPr>
          <p:cNvSpPr/>
          <p:nvPr/>
        </p:nvSpPr>
        <p:spPr>
          <a:xfrm>
            <a:off x="3492926" y="4724654"/>
            <a:ext cx="6389204" cy="137929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Google Shape;94;p2"/>
          <p:cNvSpPr/>
          <p:nvPr/>
        </p:nvSpPr>
        <p:spPr>
          <a:xfrm>
            <a:off x="484781" y="415882"/>
            <a:ext cx="45719" cy="113904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58458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지난 시간 복습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10CC5B8C-5D10-5666-9EC9-8427E9D6AD94}"/>
              </a:ext>
            </a:extLst>
          </p:cNvPr>
          <p:cNvSpPr txBox="1"/>
          <p:nvPr/>
        </p:nvSpPr>
        <p:spPr>
          <a:xfrm>
            <a:off x="627145" y="1093305"/>
            <a:ext cx="147204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1:N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구조</a:t>
            </a:r>
            <a:endParaRPr sz="2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3351F-BE98-1CD3-17C4-EA81A89B73D4}"/>
              </a:ext>
            </a:extLst>
          </p:cNvPr>
          <p:cNvSpPr txBox="1"/>
          <p:nvPr/>
        </p:nvSpPr>
        <p:spPr>
          <a:xfrm>
            <a:off x="5359976" y="985405"/>
            <a:ext cx="18317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1:N</a:t>
            </a:r>
            <a:r>
              <a:rPr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구조 </a:t>
            </a:r>
            <a:endParaRPr lang="en-US" altLang="ko-KR" sz="32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A872BDEA-4FF1-05F2-7DA9-DDBAFC3F8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198733"/>
              </p:ext>
            </p:extLst>
          </p:nvPr>
        </p:nvGraphicFramePr>
        <p:xfrm>
          <a:off x="7056685" y="2427427"/>
          <a:ext cx="4650534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97819">
                  <a:extLst>
                    <a:ext uri="{9D8B030D-6E8A-4147-A177-3AD203B41FA5}">
                      <a16:colId xmlns:a16="http://schemas.microsoft.com/office/drawing/2014/main" val="4028218965"/>
                    </a:ext>
                  </a:extLst>
                </a:gridCol>
                <a:gridCol w="1273583">
                  <a:extLst>
                    <a:ext uri="{9D8B030D-6E8A-4147-A177-3AD203B41FA5}">
                      <a16:colId xmlns:a16="http://schemas.microsoft.com/office/drawing/2014/main" val="545328010"/>
                    </a:ext>
                  </a:extLst>
                </a:gridCol>
                <a:gridCol w="2879132">
                  <a:extLst>
                    <a:ext uri="{9D8B030D-6E8A-4147-A177-3AD203B41FA5}">
                      <a16:colId xmlns:a16="http://schemas.microsoft.com/office/drawing/2014/main" val="4125425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Id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</a:t>
                      </a:r>
                      <a:r>
                        <a:rPr lang="en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</a:t>
                      </a:r>
                      <a:r>
                        <a:rPr lang="en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115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첫 게시물</a:t>
                      </a:r>
                      <a:r>
                        <a:rPr lang="en-US" alt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!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블로그 시작합니다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689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MT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미쳤다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248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응원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민족의 아리아</a:t>
                      </a:r>
                      <a:r>
                        <a:rPr lang="en-US" alt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싱글벙글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54814"/>
                  </a:ext>
                </a:extLst>
              </a:tr>
            </a:tbl>
          </a:graphicData>
        </a:graphic>
      </p:graphicFrame>
      <p:sp>
        <p:nvSpPr>
          <p:cNvPr id="19" name="Oval 17">
            <a:extLst>
              <a:ext uri="{FF2B5EF4-FFF2-40B4-BE49-F238E27FC236}">
                <a16:creationId xmlns:a16="http://schemas.microsoft.com/office/drawing/2014/main" id="{34E9A431-F081-7C4C-0AD4-1935A2473BF8}"/>
              </a:ext>
            </a:extLst>
          </p:cNvPr>
          <p:cNvSpPr/>
          <p:nvPr/>
        </p:nvSpPr>
        <p:spPr>
          <a:xfrm>
            <a:off x="7056557" y="3569583"/>
            <a:ext cx="318052" cy="318052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C8974F08-4AB0-5E0F-D0B6-1CB0F5036784}"/>
              </a:ext>
            </a:extLst>
          </p:cNvPr>
          <p:cNvSpPr/>
          <p:nvPr/>
        </p:nvSpPr>
        <p:spPr>
          <a:xfrm>
            <a:off x="7073389" y="3201395"/>
            <a:ext cx="318052" cy="3180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8AEC2D1D-77A2-D4A6-43FE-A2A8B03A5118}"/>
              </a:ext>
            </a:extLst>
          </p:cNvPr>
          <p:cNvSpPr/>
          <p:nvPr/>
        </p:nvSpPr>
        <p:spPr>
          <a:xfrm>
            <a:off x="7056557" y="2840273"/>
            <a:ext cx="318052" cy="318052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33F4796D-79C0-4BE7-A458-4E4D06816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570748"/>
              </p:ext>
            </p:extLst>
          </p:nvPr>
        </p:nvGraphicFramePr>
        <p:xfrm>
          <a:off x="1067765" y="2131426"/>
          <a:ext cx="4828294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2427">
                  <a:extLst>
                    <a:ext uri="{9D8B030D-6E8A-4147-A177-3AD203B41FA5}">
                      <a16:colId xmlns:a16="http://schemas.microsoft.com/office/drawing/2014/main" val="1105388600"/>
                    </a:ext>
                  </a:extLst>
                </a:gridCol>
                <a:gridCol w="2816436">
                  <a:extLst>
                    <a:ext uri="{9D8B030D-6E8A-4147-A177-3AD203B41FA5}">
                      <a16:colId xmlns:a16="http://schemas.microsoft.com/office/drawing/2014/main" val="1422100504"/>
                    </a:ext>
                  </a:extLst>
                </a:gridCol>
                <a:gridCol w="1609431">
                  <a:extLst>
                    <a:ext uri="{9D8B030D-6E8A-4147-A177-3AD203B41FA5}">
                      <a16:colId xmlns:a16="http://schemas.microsoft.com/office/drawing/2014/main" val="670198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Id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Content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post_id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041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NEXT</a:t>
                      </a:r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는 무병장수 합시다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045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고기 진짜 맛났습니다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36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다들 더 친해져봐요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90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정윤누나 응원 </a:t>
                      </a:r>
                      <a:r>
                        <a:rPr lang="ko-KR" altLang="en-US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짱이다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73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명균이 형도 응원 </a:t>
                      </a:r>
                      <a:r>
                        <a:rPr lang="ko-KR" altLang="en-US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짱이다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435912"/>
                  </a:ext>
                </a:extLst>
              </a:tr>
            </a:tbl>
          </a:graphicData>
        </a:graphic>
      </p:graphicFrame>
      <p:sp>
        <p:nvSpPr>
          <p:cNvPr id="23" name="Oval 12">
            <a:extLst>
              <a:ext uri="{FF2B5EF4-FFF2-40B4-BE49-F238E27FC236}">
                <a16:creationId xmlns:a16="http://schemas.microsoft.com/office/drawing/2014/main" id="{92D0FE34-34E4-9394-C9EA-9809BAE80A7F}"/>
              </a:ext>
            </a:extLst>
          </p:cNvPr>
          <p:cNvSpPr/>
          <p:nvPr/>
        </p:nvSpPr>
        <p:spPr>
          <a:xfrm>
            <a:off x="4276525" y="4021359"/>
            <a:ext cx="318052" cy="318052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4" name="Oval 13">
            <a:extLst>
              <a:ext uri="{FF2B5EF4-FFF2-40B4-BE49-F238E27FC236}">
                <a16:creationId xmlns:a16="http://schemas.microsoft.com/office/drawing/2014/main" id="{6B9EBF59-0A2F-B150-5047-8192169B3D05}"/>
              </a:ext>
            </a:extLst>
          </p:cNvPr>
          <p:cNvSpPr/>
          <p:nvPr/>
        </p:nvSpPr>
        <p:spPr>
          <a:xfrm>
            <a:off x="4276525" y="3646216"/>
            <a:ext cx="318052" cy="318052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48E52998-7EBA-0737-8AFC-16E5AF55E5A9}"/>
              </a:ext>
            </a:extLst>
          </p:cNvPr>
          <p:cNvSpPr/>
          <p:nvPr/>
        </p:nvSpPr>
        <p:spPr>
          <a:xfrm>
            <a:off x="4276525" y="3278812"/>
            <a:ext cx="318052" cy="3180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6" name="Oval 15">
            <a:extLst>
              <a:ext uri="{FF2B5EF4-FFF2-40B4-BE49-F238E27FC236}">
                <a16:creationId xmlns:a16="http://schemas.microsoft.com/office/drawing/2014/main" id="{9C07C149-09FA-AADF-E3AE-990CD6779544}"/>
              </a:ext>
            </a:extLst>
          </p:cNvPr>
          <p:cNvSpPr/>
          <p:nvPr/>
        </p:nvSpPr>
        <p:spPr>
          <a:xfrm>
            <a:off x="4276525" y="2909291"/>
            <a:ext cx="318052" cy="3180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7" name="Oval 16">
            <a:extLst>
              <a:ext uri="{FF2B5EF4-FFF2-40B4-BE49-F238E27FC236}">
                <a16:creationId xmlns:a16="http://schemas.microsoft.com/office/drawing/2014/main" id="{9E24CF23-D3B1-6152-BC54-4544BD1D4999}"/>
              </a:ext>
            </a:extLst>
          </p:cNvPr>
          <p:cNvSpPr/>
          <p:nvPr/>
        </p:nvSpPr>
        <p:spPr>
          <a:xfrm>
            <a:off x="4294984" y="2534148"/>
            <a:ext cx="318052" cy="318052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F9F25-3E5E-0289-8BE9-F05C691905E2}"/>
              </a:ext>
            </a:extLst>
          </p:cNvPr>
          <p:cNvSpPr txBox="1"/>
          <p:nvPr/>
        </p:nvSpPr>
        <p:spPr>
          <a:xfrm>
            <a:off x="1019634" y="1687066"/>
            <a:ext cx="1282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Comment</a:t>
            </a:r>
            <a:endParaRPr lang="ko-Kore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7CF2F6-7F40-256D-43EE-B96EF54160B4}"/>
              </a:ext>
            </a:extLst>
          </p:cNvPr>
          <p:cNvSpPr txBox="1"/>
          <p:nvPr/>
        </p:nvSpPr>
        <p:spPr>
          <a:xfrm>
            <a:off x="6999877" y="1944102"/>
            <a:ext cx="749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</a:t>
            </a:r>
            <a:endParaRPr lang="ko-Kore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AF68914-EC8F-73D3-AFF3-041C7B5FF8F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4873725" y="2719272"/>
            <a:ext cx="2182832" cy="280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E9ADB18-9D58-14A2-7578-FA40E4634F31}"/>
              </a:ext>
            </a:extLst>
          </p:cNvPr>
          <p:cNvCxnSpPr>
            <a:cxnSpLocks/>
          </p:cNvCxnSpPr>
          <p:nvPr/>
        </p:nvCxnSpPr>
        <p:spPr>
          <a:xfrm>
            <a:off x="4873725" y="3068317"/>
            <a:ext cx="2182832" cy="2921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DDD99B0-3AA5-1F88-3C05-FB198F870B1A}"/>
              </a:ext>
            </a:extLst>
          </p:cNvPr>
          <p:cNvCxnSpPr>
            <a:cxnSpLocks/>
          </p:cNvCxnSpPr>
          <p:nvPr/>
        </p:nvCxnSpPr>
        <p:spPr>
          <a:xfrm flipV="1">
            <a:off x="4873725" y="3359755"/>
            <a:ext cx="2182832" cy="851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E36CB62-7069-25BB-5E7A-6A6CF36F654C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873661" y="3728609"/>
            <a:ext cx="2182896" cy="126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6026B64-71DA-03B5-3FAF-F7F26ECCFB82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900807" y="3728609"/>
            <a:ext cx="2155750" cy="489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C925792-0899-A489-7454-71A8AF89161F}"/>
              </a:ext>
            </a:extLst>
          </p:cNvPr>
          <p:cNvSpPr txBox="1"/>
          <p:nvPr/>
        </p:nvSpPr>
        <p:spPr>
          <a:xfrm>
            <a:off x="3733091" y="4950047"/>
            <a:ext cx="5960126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목적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중복 데이터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피하는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효율적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 데이터 베이스 구조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방법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foreignKey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사용하여 두 테이블을 연결시킴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96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1011346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accent2"/>
                </a:solidFill>
                <a:latin typeface="+mj-ea"/>
                <a:ea typeface="+mj-ea"/>
                <a:sym typeface="Arial"/>
              </a:rPr>
              <a:t>잠깐</a:t>
            </a:r>
            <a:r>
              <a:rPr lang="en-US" altLang="ko-KR" sz="3200" b="1" dirty="0">
                <a:solidFill>
                  <a:schemeClr val="accent2"/>
                </a:solidFill>
                <a:latin typeface="+mj-ea"/>
                <a:ea typeface="+mj-ea"/>
                <a:sym typeface="Arial"/>
              </a:rPr>
              <a:t>! </a:t>
            </a:r>
            <a:r>
              <a:rPr lang="ko-KR" altLang="en-US" sz="3200" b="1" dirty="0">
                <a:latin typeface="+mj-ea"/>
                <a:ea typeface="+mj-ea"/>
                <a:sym typeface="Arial"/>
              </a:rPr>
              <a:t>프로젝트 세팅 후 </a:t>
            </a:r>
            <a:r>
              <a:rPr lang="en-US" altLang="ko-KR" sz="3200" b="1" dirty="0" err="1">
                <a:latin typeface="+mj-ea"/>
                <a:ea typeface="+mj-ea"/>
                <a:sym typeface="Arial"/>
              </a:rPr>
              <a:t>css</a:t>
            </a:r>
            <a:r>
              <a:rPr lang="ko-KR" altLang="en-US" sz="3200" b="1" dirty="0">
                <a:latin typeface="+mj-ea"/>
                <a:ea typeface="+mj-ea"/>
                <a:sym typeface="Arial"/>
              </a:rPr>
              <a:t>가 잘 적용되지 않는다면</a:t>
            </a:r>
            <a:r>
              <a:rPr lang="en-US" altLang="ko-KR" sz="3200" b="1" dirty="0">
                <a:latin typeface="+mj-ea"/>
                <a:ea typeface="+mj-ea"/>
                <a:sym typeface="Arial"/>
              </a:rPr>
              <a:t>? </a:t>
            </a:r>
            <a:endParaRPr sz="3200" b="1" dirty="0"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0ACC539D-3E35-EB01-9BEF-87AF3EAC08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541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5" name="Google Shape;121;p3">
            <a:extLst>
              <a:ext uri="{FF2B5EF4-FFF2-40B4-BE49-F238E27FC236}">
                <a16:creationId xmlns:a16="http://schemas.microsoft.com/office/drawing/2014/main" id="{AC77B0F3-7A84-76CB-A15B-B22E46188369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346C48-7FF9-55D3-B11E-117AC6D90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710" y="1689450"/>
            <a:ext cx="5108660" cy="26112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C94F54-FD54-57F7-464D-588F8DA28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710" y="4676639"/>
            <a:ext cx="4660900" cy="168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D4A859-B14A-E9D9-C171-F110DA0F04B6}"/>
              </a:ext>
            </a:extLst>
          </p:cNvPr>
          <p:cNvSpPr txBox="1"/>
          <p:nvPr/>
        </p:nvSpPr>
        <p:spPr>
          <a:xfrm>
            <a:off x="822960" y="1758885"/>
            <a:ext cx="4648200" cy="39064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강력 새로고침을 통해서 해결해보자</a:t>
            </a:r>
            <a:r>
              <a:rPr lang="en-US" altLang="ko-Kore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ore-KR" sz="2400" b="1" dirty="0">
                <a:highlight>
                  <a:srgbClr val="FFFF00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Mac</a:t>
            </a:r>
            <a:r>
              <a:rPr lang="en-US" altLang="ko-Kore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command + shift + r</a:t>
            </a:r>
          </a:p>
          <a:p>
            <a:pPr>
              <a:lnSpc>
                <a:spcPct val="150000"/>
              </a:lnSpc>
            </a:pPr>
            <a:r>
              <a:rPr lang="en-US" altLang="ko-Kore-KR" sz="2400" b="1" dirty="0">
                <a:highlight>
                  <a:srgbClr val="FFFF00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Window</a:t>
            </a:r>
            <a:r>
              <a:rPr lang="en-US" altLang="ko-Kore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control + shift + r</a:t>
            </a:r>
          </a:p>
          <a:p>
            <a:pPr>
              <a:lnSpc>
                <a:spcPct val="150000"/>
              </a:lnSpc>
            </a:pPr>
            <a:r>
              <a:rPr lang="en-US" altLang="ko-Kore-KR" sz="2400" b="1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 </a:t>
            </a:r>
          </a:p>
          <a:p>
            <a:pPr>
              <a:lnSpc>
                <a:spcPct val="150000"/>
              </a:lnSpc>
            </a:pPr>
            <a:r>
              <a:rPr lang="ko-Kore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개발자 도구 창</a:t>
            </a:r>
            <a:r>
              <a:rPr lang="ko-Kore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열기 </a:t>
            </a:r>
            <a:endParaRPr lang="en-US" altLang="ko-Kore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새로고침을 오른쪽마우스로</a:t>
            </a:r>
            <a:r>
              <a:rPr lang="ko-Kore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클릭 </a:t>
            </a:r>
            <a:endParaRPr lang="en-US" altLang="ko-Kore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강력 새로고침</a:t>
            </a:r>
            <a:endParaRPr lang="en-US" altLang="ko-Kore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836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32517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장고로는 어떻게 인증과 인가를 구현할 수 있을까</a:t>
            </a: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?</a:t>
            </a: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 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1C5E169-E788-ACA9-486B-DF34D60AB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22" y="3066664"/>
            <a:ext cx="5354987" cy="1679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D1B51-FFB6-5DAD-3D02-9A9E236B1CF5}"/>
              </a:ext>
            </a:extLst>
          </p:cNvPr>
          <p:cNvSpPr txBox="1"/>
          <p:nvPr/>
        </p:nvSpPr>
        <p:spPr>
          <a:xfrm>
            <a:off x="2536500" y="6310499"/>
            <a:ext cx="7882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참고자료</a:t>
            </a:r>
            <a:r>
              <a:rPr lang="en-US" altLang="ko-Kore-KR" dirty="0"/>
              <a:t>:</a:t>
            </a:r>
            <a:r>
              <a:rPr lang="ko-KR" altLang="en-US" dirty="0"/>
              <a:t> </a:t>
            </a:r>
            <a:r>
              <a:rPr lang="ko-Kore-KR" altLang="en-US" dirty="0"/>
              <a:t>https://docs.djangoproject.com/en/4.2/topics/auth/default/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51C49-F4B8-3D77-010B-227B6FC491D4}"/>
              </a:ext>
            </a:extLst>
          </p:cNvPr>
          <p:cNvSpPr txBox="1"/>
          <p:nvPr/>
        </p:nvSpPr>
        <p:spPr>
          <a:xfrm>
            <a:off x="1277438" y="2318780"/>
            <a:ext cx="4540975" cy="3333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대부분의 프로젝트에서 필요로 하는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넓은 범위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일을 다룰 수 있도록 서비스를 발전시킴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확장과 커스터마이즈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제공한다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장고는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인증이랑 인가를 모두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제공한다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인증과 인가는 다소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결합되어있기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때문에 모두 총칭해서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일반적으로 인증 시스템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이라고 한다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039ABC2D-6DB8-E916-9FEF-D52090247DF2}"/>
              </a:ext>
            </a:extLst>
          </p:cNvPr>
          <p:cNvSpPr/>
          <p:nvPr/>
        </p:nvSpPr>
        <p:spPr>
          <a:xfrm>
            <a:off x="3887236" y="1205422"/>
            <a:ext cx="4226454" cy="74764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E6709E-B70D-FDD2-D4CD-500A4581045F}"/>
              </a:ext>
            </a:extLst>
          </p:cNvPr>
          <p:cNvSpPr txBox="1"/>
          <p:nvPr/>
        </p:nvSpPr>
        <p:spPr>
          <a:xfrm>
            <a:off x="4068595" y="1248236"/>
            <a:ext cx="4226454" cy="582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장고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authentication system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Google Shape;96;p2">
            <a:extLst>
              <a:ext uri="{FF2B5EF4-FFF2-40B4-BE49-F238E27FC236}">
                <a16:creationId xmlns:a16="http://schemas.microsoft.com/office/drawing/2014/main" id="{94CEFFDB-8FF0-E6CF-F374-3E4D080A4A85}"/>
              </a:ext>
            </a:extLst>
          </p:cNvPr>
          <p:cNvSpPr txBox="1"/>
          <p:nvPr/>
        </p:nvSpPr>
        <p:spPr>
          <a:xfrm>
            <a:off x="12331234" y="-713263"/>
            <a:ext cx="5646283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cs typeface="Pretendard" panose="02000503000000020004" pitchFamily="2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cs typeface="Pretendard" panose="02000503000000020004" pitchFamily="2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cs typeface="Pretendard" panose="02000503000000020004" pitchFamily="2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cs typeface="Pretendard" panose="02000503000000020004" pitchFamily="2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16" name="Google Shape;121;p3">
            <a:extLst>
              <a:ext uri="{FF2B5EF4-FFF2-40B4-BE49-F238E27FC236}">
                <a16:creationId xmlns:a16="http://schemas.microsoft.com/office/drawing/2014/main" id="{8EA4A297-A103-601D-C5DC-65327433CCBF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4716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331ED87D-3E7D-C6B6-8CCB-BE7E0B959D5B}"/>
              </a:ext>
            </a:extLst>
          </p:cNvPr>
          <p:cNvSpPr/>
          <p:nvPr/>
        </p:nvSpPr>
        <p:spPr>
          <a:xfrm>
            <a:off x="2176526" y="1669279"/>
            <a:ext cx="2708993" cy="65472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10550051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ore-KR" sz="3200" b="1" dirty="0" err="1">
                <a:solidFill>
                  <a:schemeClr val="dk1"/>
                </a:solidFill>
                <a:latin typeface="+mj-ea"/>
                <a:ea typeface="+mj-ea"/>
                <a:sym typeface="Arial"/>
              </a:rPr>
              <a:t>django.</a:t>
            </a:r>
            <a:r>
              <a:rPr lang="en-US" altLang="ko-Kore-KR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contrib</a:t>
            </a:r>
            <a:endParaRPr lang="ko-Kore-KR" altLang="en-US" sz="3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0ACC539D-3E35-EB01-9BEF-87AF3EAC08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541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8AA8F4C-69AE-032D-F946-50C02151B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97" y="3271290"/>
            <a:ext cx="4096749" cy="2688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CC36EB-F3B4-A731-47B1-412E9A6CACE8}"/>
              </a:ext>
            </a:extLst>
          </p:cNvPr>
          <p:cNvSpPr txBox="1"/>
          <p:nvPr/>
        </p:nvSpPr>
        <p:spPr>
          <a:xfrm>
            <a:off x="5339514" y="1077370"/>
            <a:ext cx="6523905" cy="1690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en-US" altLang="ko-KR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contrib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contribution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약자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장고가 개발자를 위해서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미리 제공해주는 패키지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admin, auth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 여러가지를 제공해준다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4A4CDE-CEB8-E197-2EF1-2A55274B2BC7}"/>
              </a:ext>
            </a:extLst>
          </p:cNvPr>
          <p:cNvSpPr txBox="1"/>
          <p:nvPr/>
        </p:nvSpPr>
        <p:spPr>
          <a:xfrm>
            <a:off x="2354046" y="1765809"/>
            <a:ext cx="2353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django.contrib</a:t>
            </a:r>
            <a:endParaRPr lang="ko-Kore-KR" altLang="en-US" sz="2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31DDC94-79EF-139D-2BE8-05563B621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959" y="3154980"/>
            <a:ext cx="3463144" cy="2921473"/>
          </a:xfrm>
          <a:prstGeom prst="rect">
            <a:avLst/>
          </a:prstGeom>
        </p:spPr>
      </p:pic>
      <p:sp>
        <p:nvSpPr>
          <p:cNvPr id="18" name="Google Shape;121;p3">
            <a:extLst>
              <a:ext uri="{FF2B5EF4-FFF2-40B4-BE49-F238E27FC236}">
                <a16:creationId xmlns:a16="http://schemas.microsoft.com/office/drawing/2014/main" id="{4C29DB25-1CC9-C46F-1F23-E9166656B6FA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2354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822057E2-AB01-AE69-07E2-C28E215B1059}"/>
              </a:ext>
            </a:extLst>
          </p:cNvPr>
          <p:cNvSpPr/>
          <p:nvPr/>
        </p:nvSpPr>
        <p:spPr>
          <a:xfrm>
            <a:off x="396256" y="2330169"/>
            <a:ext cx="5619680" cy="341627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F11A638-36E7-B423-8A5B-9D59127557F0}"/>
              </a:ext>
            </a:extLst>
          </p:cNvPr>
          <p:cNvSpPr/>
          <p:nvPr/>
        </p:nvSpPr>
        <p:spPr>
          <a:xfrm>
            <a:off x="6176066" y="2391087"/>
            <a:ext cx="5619679" cy="33553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Django.contrib.auth</a:t>
            </a:r>
            <a:endParaRPr lang="en-US" altLang="ko-Kore-KR" sz="3200" b="1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0ACC539D-3E35-EB01-9BEF-87AF3EAC08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541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40830-76D3-1E51-6BE3-49627B639863}"/>
              </a:ext>
            </a:extLst>
          </p:cNvPr>
          <p:cNvSpPr txBox="1"/>
          <p:nvPr/>
        </p:nvSpPr>
        <p:spPr>
          <a:xfrm>
            <a:off x="1599588" y="1608498"/>
            <a:ext cx="32130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django.contrib.auth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99487E-8BE0-8931-F81A-B900A7B3EB05}"/>
              </a:ext>
            </a:extLst>
          </p:cNvPr>
          <p:cNvSpPr txBox="1"/>
          <p:nvPr/>
        </p:nvSpPr>
        <p:spPr>
          <a:xfrm>
            <a:off x="7791507" y="1608498"/>
            <a:ext cx="24643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django-allauth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AB569-5DE0-A64A-29A3-7876737BACD5}"/>
              </a:ext>
            </a:extLst>
          </p:cNvPr>
          <p:cNvSpPr txBox="1"/>
          <p:nvPr/>
        </p:nvSpPr>
        <p:spPr>
          <a:xfrm>
            <a:off x="484781" y="2809492"/>
            <a:ext cx="5465740" cy="22444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장고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내장된 앱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기본적으로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username, password, email, 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last_name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로직 제공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21BABC-B62D-BEDC-FE23-95D9410DEDE9}"/>
              </a:ext>
            </a:extLst>
          </p:cNvPr>
          <p:cNvSpPr txBox="1"/>
          <p:nvPr/>
        </p:nvSpPr>
        <p:spPr>
          <a:xfrm>
            <a:off x="6568332" y="3047251"/>
            <a:ext cx="4854173" cy="21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장고에 따로 설치하여 진행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이메일 인증 기능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소셜 로그인 기능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목요일에 카카오 로그인을 하면서 배워보아요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348A2468-7B59-80E4-1945-8CFFE76AC30C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325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3200" b="1" dirty="0" err="1">
                <a:solidFill>
                  <a:schemeClr val="dk1"/>
                </a:solidFill>
                <a:latin typeface="+mj-ea"/>
                <a:ea typeface="+mj-ea"/>
                <a:sym typeface="Arial"/>
              </a:rPr>
              <a:t>Django.contrib.auth</a:t>
            </a:r>
            <a:endParaRPr lang="en-US" altLang="ko-Kore-KR"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0ACC539D-3E35-EB01-9BEF-87AF3EAC08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541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69578F-76A8-5B16-07C7-3015640CB5CC}"/>
              </a:ext>
            </a:extLst>
          </p:cNvPr>
          <p:cNvSpPr txBox="1"/>
          <p:nvPr/>
        </p:nvSpPr>
        <p:spPr>
          <a:xfrm>
            <a:off x="4181582" y="30616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E26907-13BE-8481-317F-3EF7F576DD6C}"/>
              </a:ext>
            </a:extLst>
          </p:cNvPr>
          <p:cNvSpPr txBox="1"/>
          <p:nvPr/>
        </p:nvSpPr>
        <p:spPr>
          <a:xfrm>
            <a:off x="2989304" y="3355833"/>
            <a:ext cx="7840808" cy="335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회원가입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여부에 따라서 보이는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navbar,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접근 가능한 페이지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3.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글 작성자만 수정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삭제 권한 부여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Google Shape;121;p3">
            <a:extLst>
              <a:ext uri="{FF2B5EF4-FFF2-40B4-BE49-F238E27FC236}">
                <a16:creationId xmlns:a16="http://schemas.microsoft.com/office/drawing/2014/main" id="{D31FA886-0E5F-75DB-59FC-E8B51994EAC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0A7FBA34-F479-6582-99F0-7AF57C6657BC}"/>
              </a:ext>
            </a:extLst>
          </p:cNvPr>
          <p:cNvSpPr/>
          <p:nvPr/>
        </p:nvSpPr>
        <p:spPr>
          <a:xfrm>
            <a:off x="4719921" y="1552884"/>
            <a:ext cx="2708993" cy="65472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3691-0500-043A-E4D5-487396884CB2}"/>
              </a:ext>
            </a:extLst>
          </p:cNvPr>
          <p:cNvSpPr txBox="1"/>
          <p:nvPr/>
        </p:nvSpPr>
        <p:spPr>
          <a:xfrm>
            <a:off x="5282292" y="1649414"/>
            <a:ext cx="16274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오늘의 목표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0205AF-90B4-107C-6A7C-8846F632EEE6}"/>
              </a:ext>
            </a:extLst>
          </p:cNvPr>
          <p:cNvSpPr txBox="1"/>
          <p:nvPr/>
        </p:nvSpPr>
        <p:spPr>
          <a:xfrm>
            <a:off x="810660" y="2545460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django.contrib.auth</a:t>
            </a:r>
            <a:r>
              <a:rPr lang="ko-KR" altLang="en-US" sz="1800" b="1" dirty="0" err="1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활용해서</a:t>
            </a:r>
            <a:r>
              <a:rPr lang="ko-KR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1800" b="1" dirty="0">
              <a:solidFill>
                <a:schemeClr val="accent2">
                  <a:lumMod val="60000"/>
                  <a:lumOff val="4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468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Authentication(</a:t>
            </a: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회원가입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: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실습</a:t>
            </a:r>
            <a:endParaRPr sz="2800" b="1" dirty="0"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4024A2-7237-9579-2BA9-D5D73CE2B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1" y="1902104"/>
            <a:ext cx="11172134" cy="3448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DDD102-5C77-96FA-CA7C-32EE817A5B85}"/>
              </a:ext>
            </a:extLst>
          </p:cNvPr>
          <p:cNvSpPr txBox="1"/>
          <p:nvPr/>
        </p:nvSpPr>
        <p:spPr>
          <a:xfrm>
            <a:off x="440518" y="1507315"/>
            <a:ext cx="10538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models.py</a:t>
            </a:r>
            <a:endParaRPr lang="en-US" altLang="ko-KR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Google Shape;96;p2">
            <a:extLst>
              <a:ext uri="{FF2B5EF4-FFF2-40B4-BE49-F238E27FC236}">
                <a16:creationId xmlns:a16="http://schemas.microsoft.com/office/drawing/2014/main" id="{4C028865-793E-F038-EC10-E57658F2F82D}"/>
              </a:ext>
            </a:extLst>
          </p:cNvPr>
          <p:cNvSpPr txBox="1"/>
          <p:nvPr/>
        </p:nvSpPr>
        <p:spPr>
          <a:xfrm>
            <a:off x="484781" y="5585489"/>
            <a:ext cx="90353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Field: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username,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first_name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last_name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 password, email…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6412A0-E26E-2ECF-3A4F-36E790809460}"/>
              </a:ext>
            </a:extLst>
          </p:cNvPr>
          <p:cNvSpPr txBox="1"/>
          <p:nvPr/>
        </p:nvSpPr>
        <p:spPr>
          <a:xfrm>
            <a:off x="1785020" y="5954780"/>
            <a:ext cx="10796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/>
              </a:rPr>
              <a:t>https://github.com/toyo30/session11/commit/be163b3d0232f0184c803798a4b70c8b5601863b</a:t>
            </a:r>
            <a:endParaRPr lang="ko-Kore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Google Shape;121;p3">
            <a:extLst>
              <a:ext uri="{FF2B5EF4-FFF2-40B4-BE49-F238E27FC236}">
                <a16:creationId xmlns:a16="http://schemas.microsoft.com/office/drawing/2014/main" id="{6CE10BDE-E3ED-0476-127F-60060D5F3E05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6;p2">
            <a:extLst>
              <a:ext uri="{FF2B5EF4-FFF2-40B4-BE49-F238E27FC236}">
                <a16:creationId xmlns:a16="http://schemas.microsoft.com/office/drawing/2014/main" id="{AF7AB5A3-25CD-513B-6119-4C0D0A771C6D}"/>
              </a:ext>
            </a:extLst>
          </p:cNvPr>
          <p:cNvSpPr txBox="1"/>
          <p:nvPr/>
        </p:nvSpPr>
        <p:spPr>
          <a:xfrm>
            <a:off x="7429500" y="4661815"/>
            <a:ext cx="569890" cy="21540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800" b="1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content</a:t>
            </a:r>
          </a:p>
        </p:txBody>
      </p:sp>
      <p:sp>
        <p:nvSpPr>
          <p:cNvPr id="9" name="Google Shape;96;p2">
            <a:extLst>
              <a:ext uri="{FF2B5EF4-FFF2-40B4-BE49-F238E27FC236}">
                <a16:creationId xmlns:a16="http://schemas.microsoft.com/office/drawing/2014/main" id="{CFAA56B2-12B1-81A5-48AF-FFEC5EBB2F9C}"/>
              </a:ext>
            </a:extLst>
          </p:cNvPr>
          <p:cNvSpPr txBox="1"/>
          <p:nvPr/>
        </p:nvSpPr>
        <p:spPr>
          <a:xfrm>
            <a:off x="1866022" y="4661814"/>
            <a:ext cx="569890" cy="21540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800" b="1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content</a:t>
            </a:r>
          </a:p>
        </p:txBody>
      </p:sp>
      <p:sp>
        <p:nvSpPr>
          <p:cNvPr id="10" name="Google Shape;96;p2">
            <a:extLst>
              <a:ext uri="{FF2B5EF4-FFF2-40B4-BE49-F238E27FC236}">
                <a16:creationId xmlns:a16="http://schemas.microsoft.com/office/drawing/2014/main" id="{D32E4BC2-7169-4F39-F804-5551FDEFF155}"/>
              </a:ext>
            </a:extLst>
          </p:cNvPr>
          <p:cNvSpPr txBox="1"/>
          <p:nvPr/>
        </p:nvSpPr>
        <p:spPr>
          <a:xfrm>
            <a:off x="5940227" y="380629"/>
            <a:ext cx="472459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DB</a:t>
            </a:r>
            <a:r>
              <a:rPr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를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추가할 때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필수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python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manage.py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makemigrations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app</a:t>
            </a:r>
          </a:p>
          <a:p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python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manage.py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migrate app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9502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Authentication(</a:t>
            </a: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회원가입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: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실습</a:t>
            </a:r>
            <a:endParaRPr sz="2800" b="1" dirty="0"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DD102-5C77-96FA-CA7C-32EE817A5B85}"/>
              </a:ext>
            </a:extLst>
          </p:cNvPr>
          <p:cNvSpPr txBox="1"/>
          <p:nvPr/>
        </p:nvSpPr>
        <p:spPr>
          <a:xfrm>
            <a:off x="440518" y="1507315"/>
            <a:ext cx="10538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models.py</a:t>
            </a:r>
            <a:endParaRPr lang="en-US" altLang="ko-KR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349A74-0E6A-7B10-8487-492FCC42A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608" b="-770"/>
          <a:stretch/>
        </p:blipFill>
        <p:spPr>
          <a:xfrm>
            <a:off x="571751" y="3408701"/>
            <a:ext cx="2193105" cy="15101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D5D3EE-49E8-76D7-85F9-C85157435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386" y="2586913"/>
            <a:ext cx="4595866" cy="3543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CA48E1-5C64-BC93-3386-A6E2CE8F4E47}"/>
              </a:ext>
            </a:extLst>
          </p:cNvPr>
          <p:cNvSpPr txBox="1"/>
          <p:nvPr/>
        </p:nvSpPr>
        <p:spPr>
          <a:xfrm>
            <a:off x="1762118" y="1569824"/>
            <a:ext cx="6330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b="0" i="1" dirty="0">
                <a:solidFill>
                  <a:srgbClr val="89DDFF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from</a:t>
            </a:r>
            <a:r>
              <a:rPr lang="en-US" altLang="ko-Kore-KR" b="0" dirty="0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django</a:t>
            </a:r>
            <a:r>
              <a:rPr lang="en-US" altLang="ko-Kore-KR" b="0" dirty="0" err="1">
                <a:solidFill>
                  <a:srgbClr val="89DDFF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contrib</a:t>
            </a:r>
            <a:r>
              <a:rPr lang="en-US" altLang="ko-Kore-KR" b="0" dirty="0" err="1">
                <a:solidFill>
                  <a:srgbClr val="89DDFF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auth</a:t>
            </a:r>
            <a:r>
              <a:rPr lang="en-US" altLang="ko-Kore-KR" b="0" dirty="0" err="1">
                <a:solidFill>
                  <a:srgbClr val="89DDFF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models</a:t>
            </a:r>
            <a:r>
              <a:rPr lang="en-US" altLang="ko-Kore-KR" b="0" dirty="0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</a:t>
            </a:r>
            <a:r>
              <a:rPr lang="en-US" altLang="ko-Kore-KR" b="0" i="1" dirty="0">
                <a:solidFill>
                  <a:srgbClr val="89DDFF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import</a:t>
            </a:r>
            <a:r>
              <a:rPr lang="en-US" altLang="ko-Kore-KR" b="0" dirty="0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User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18E849-FF5E-95EF-789C-3F335314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4904" b="1268"/>
          <a:stretch/>
        </p:blipFill>
        <p:spPr>
          <a:xfrm>
            <a:off x="8258509" y="3123572"/>
            <a:ext cx="3717663" cy="2470162"/>
          </a:xfrm>
          <a:prstGeom prst="rect">
            <a:avLst/>
          </a:prstGeom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DADC2C88-B6BA-A96A-6967-70FD35F293FE}"/>
              </a:ext>
            </a:extLst>
          </p:cNvPr>
          <p:cNvSpPr/>
          <p:nvPr/>
        </p:nvSpPr>
        <p:spPr>
          <a:xfrm rot="8336383">
            <a:off x="7946335" y="1062621"/>
            <a:ext cx="695083" cy="4830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Google Shape;96;p2">
            <a:extLst>
              <a:ext uri="{FF2B5EF4-FFF2-40B4-BE49-F238E27FC236}">
                <a16:creationId xmlns:a16="http://schemas.microsoft.com/office/drawing/2014/main" id="{3AA99B54-E01B-B498-015C-6928D44E1AC4}"/>
              </a:ext>
            </a:extLst>
          </p:cNvPr>
          <p:cNvSpPr txBox="1"/>
          <p:nvPr/>
        </p:nvSpPr>
        <p:spPr>
          <a:xfrm>
            <a:off x="8776481" y="599710"/>
            <a:ext cx="295869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sym typeface="Arial"/>
              </a:rPr>
              <a:t>Window: control +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sym typeface="Arial"/>
              </a:rPr>
              <a:t>클릭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sym typeface="Arial"/>
              </a:rPr>
              <a:t>Mac: command +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sym typeface="Arial"/>
              </a:rPr>
              <a:t>클릭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sym typeface="Arial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A0FC80B-6CA1-164E-12EC-99838430E3E0}"/>
              </a:ext>
            </a:extLst>
          </p:cNvPr>
          <p:cNvCxnSpPr/>
          <p:nvPr/>
        </p:nvCxnSpPr>
        <p:spPr>
          <a:xfrm>
            <a:off x="7176886" y="1900159"/>
            <a:ext cx="64880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21;p3">
            <a:extLst>
              <a:ext uri="{FF2B5EF4-FFF2-40B4-BE49-F238E27FC236}">
                <a16:creationId xmlns:a16="http://schemas.microsoft.com/office/drawing/2014/main" id="{DF094B04-F469-F519-B4A3-AD475EB1640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509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Authentication(</a:t>
            </a: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회원가입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: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실습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DD102-5C77-96FA-CA7C-32EE817A5B85}"/>
              </a:ext>
            </a:extLst>
          </p:cNvPr>
          <p:cNvSpPr txBox="1"/>
          <p:nvPr/>
        </p:nvSpPr>
        <p:spPr>
          <a:xfrm>
            <a:off x="440518" y="1507315"/>
            <a:ext cx="10538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views.py</a:t>
            </a:r>
            <a:endParaRPr lang="en-US" altLang="ko-KR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D76B02-7B89-7845-13E4-7860CB5B9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44" y="1849436"/>
            <a:ext cx="10734285" cy="3501249"/>
          </a:xfrm>
          <a:prstGeom prst="rect">
            <a:avLst/>
          </a:prstGeom>
        </p:spPr>
      </p:pic>
      <p:sp>
        <p:nvSpPr>
          <p:cNvPr id="19" name="Google Shape;121;p3">
            <a:extLst>
              <a:ext uri="{FF2B5EF4-FFF2-40B4-BE49-F238E27FC236}">
                <a16:creationId xmlns:a16="http://schemas.microsoft.com/office/drawing/2014/main" id="{C0C8BF13-1444-A9F0-BED3-7C23E063FC4C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8519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Authentication(</a:t>
            </a: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회원가입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: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실습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DD102-5C77-96FA-CA7C-32EE817A5B85}"/>
              </a:ext>
            </a:extLst>
          </p:cNvPr>
          <p:cNvSpPr txBox="1"/>
          <p:nvPr/>
        </p:nvSpPr>
        <p:spPr>
          <a:xfrm>
            <a:off x="440518" y="1507315"/>
            <a:ext cx="10538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views.py</a:t>
            </a:r>
            <a:endParaRPr lang="en-US" altLang="ko-KR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CA48E1-5C64-BC93-3386-A6E2CE8F4E47}"/>
              </a:ext>
            </a:extLst>
          </p:cNvPr>
          <p:cNvSpPr txBox="1"/>
          <p:nvPr/>
        </p:nvSpPr>
        <p:spPr>
          <a:xfrm>
            <a:off x="396256" y="2075443"/>
            <a:ext cx="6330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b="0" i="1" dirty="0">
                <a:solidFill>
                  <a:srgbClr val="89DDFF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from</a:t>
            </a:r>
            <a:r>
              <a:rPr lang="en-US" altLang="ko-Kore-KR" b="0" dirty="0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django</a:t>
            </a:r>
            <a:r>
              <a:rPr lang="en-US" altLang="ko-Kore-KR" b="0" dirty="0" err="1">
                <a:solidFill>
                  <a:srgbClr val="89DDFF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contrib</a:t>
            </a:r>
            <a:r>
              <a:rPr lang="en-US" altLang="ko-Kore-KR" b="0" dirty="0" err="1">
                <a:solidFill>
                  <a:srgbClr val="89DDFF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auth</a:t>
            </a:r>
            <a:r>
              <a:rPr lang="en-US" altLang="ko-Kore-KR" b="0" dirty="0" err="1">
                <a:solidFill>
                  <a:srgbClr val="89DDFF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models</a:t>
            </a:r>
            <a:r>
              <a:rPr lang="en-US" altLang="ko-Kore-KR" b="0" dirty="0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</a:t>
            </a:r>
            <a:r>
              <a:rPr lang="en-US" altLang="ko-Kore-KR" b="0" i="1" dirty="0">
                <a:solidFill>
                  <a:srgbClr val="89DDFF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import</a:t>
            </a:r>
            <a:r>
              <a:rPr lang="en-US" altLang="ko-Kore-KR" b="0" dirty="0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User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E70AEE-D892-80D5-53CE-F6C61C9454A1}"/>
              </a:ext>
            </a:extLst>
          </p:cNvPr>
          <p:cNvSpPr txBox="1"/>
          <p:nvPr/>
        </p:nvSpPr>
        <p:spPr>
          <a:xfrm>
            <a:off x="440518" y="2897478"/>
            <a:ext cx="890713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signup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):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    if</a:t>
            </a:r>
            <a:r>
              <a:rPr lang="en-US" altLang="ko-Kore-KR" i="1" dirty="0">
                <a:solidFill>
                  <a:srgbClr val="89DDFF"/>
                </a:solidFill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US" altLang="ko-Kore-KR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method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’: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       username 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US" altLang="ko-Kore-KR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['</a:t>
            </a:r>
            <a:r>
              <a:rPr lang="en-US" altLang="ko-Kore-KR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username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’]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       password 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US" altLang="ko-Kore-KR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['</a:t>
            </a:r>
            <a:r>
              <a:rPr lang="en-US" altLang="ko-Kore-KR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password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’]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User</a:t>
            </a:r>
            <a:r>
              <a:rPr lang="en-US" altLang="ko-Kore-KR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objects</a:t>
            </a:r>
            <a:r>
              <a:rPr lang="en-US" altLang="ko-Kore-KR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create_user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username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password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password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        return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redirect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altLang="ko-Kore-KR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home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’)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render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registration/</a:t>
            </a:r>
            <a:r>
              <a:rPr lang="en-US" altLang="ko-Kore-KR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signup.html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')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Google Shape;121;p3">
            <a:extLst>
              <a:ext uri="{FF2B5EF4-FFF2-40B4-BE49-F238E27FC236}">
                <a16:creationId xmlns:a16="http://schemas.microsoft.com/office/drawing/2014/main" id="{CFBC5857-FE63-4C4B-5374-6781CAD89117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9004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Authentication(</a:t>
            </a: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회원가입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: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실습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DD102-5C77-96FA-CA7C-32EE817A5B85}"/>
              </a:ext>
            </a:extLst>
          </p:cNvPr>
          <p:cNvSpPr txBox="1"/>
          <p:nvPr/>
        </p:nvSpPr>
        <p:spPr>
          <a:xfrm>
            <a:off x="440518" y="1507315"/>
            <a:ext cx="10538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urls.py</a:t>
            </a:r>
            <a:endParaRPr lang="en-US" altLang="ko-KR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5812AD-2C09-AEE0-E25D-56CD47C2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1" y="1896781"/>
            <a:ext cx="10984604" cy="3064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65B1C-BC37-2FAD-2594-27630B0DBDC6}"/>
              </a:ext>
            </a:extLst>
          </p:cNvPr>
          <p:cNvSpPr txBox="1"/>
          <p:nvPr/>
        </p:nvSpPr>
        <p:spPr>
          <a:xfrm>
            <a:off x="484781" y="5350685"/>
            <a:ext cx="940289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path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("</a:t>
            </a:r>
            <a:r>
              <a:rPr lang="en-US" altLang="ko-Kore-KR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registration/signup/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",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views</a:t>
            </a:r>
            <a:r>
              <a:rPr lang="en-US" altLang="ko-Kore-KR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signup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signup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"),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Google Shape;121;p3">
            <a:extLst>
              <a:ext uri="{FF2B5EF4-FFF2-40B4-BE49-F238E27FC236}">
                <a16:creationId xmlns:a16="http://schemas.microsoft.com/office/drawing/2014/main" id="{F5F4CE11-EC00-B299-A598-C469727B6475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415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66BE5CA-F863-A15B-F4FE-9FB212ABD514}"/>
              </a:ext>
            </a:extLst>
          </p:cNvPr>
          <p:cNvSpPr/>
          <p:nvPr/>
        </p:nvSpPr>
        <p:spPr>
          <a:xfrm>
            <a:off x="7249097" y="661026"/>
            <a:ext cx="4583017" cy="43227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D641E6-BD32-89F8-FFB9-8BCBD7CD9732}"/>
              </a:ext>
            </a:extLst>
          </p:cNvPr>
          <p:cNvSpPr/>
          <p:nvPr/>
        </p:nvSpPr>
        <p:spPr>
          <a:xfrm>
            <a:off x="710106" y="1814830"/>
            <a:ext cx="6139872" cy="43662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4" name="Google Shape;94;p2"/>
          <p:cNvSpPr/>
          <p:nvPr/>
        </p:nvSpPr>
        <p:spPr>
          <a:xfrm>
            <a:off x="484781" y="415882"/>
            <a:ext cx="45719" cy="113904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58458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지난 시간 복습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10CC5B8C-5D10-5666-9EC9-8427E9D6AD94}"/>
              </a:ext>
            </a:extLst>
          </p:cNvPr>
          <p:cNvSpPr txBox="1"/>
          <p:nvPr/>
        </p:nvSpPr>
        <p:spPr>
          <a:xfrm>
            <a:off x="627145" y="1093305"/>
            <a:ext cx="394017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1:N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구조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질의응답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 </a:t>
            </a:r>
            <a:endParaRPr sz="2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F9F25-3E5E-0289-8BE9-F05C691905E2}"/>
              </a:ext>
            </a:extLst>
          </p:cNvPr>
          <p:cNvSpPr txBox="1"/>
          <p:nvPr/>
        </p:nvSpPr>
        <p:spPr>
          <a:xfrm>
            <a:off x="8044875" y="662418"/>
            <a:ext cx="378723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related_name</a:t>
            </a:r>
            <a:r>
              <a:rPr lang="ko-KR" altLang="en-US" sz="2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관련 질문</a:t>
            </a:r>
            <a:endParaRPr lang="ko-Kore-KR" altLang="en-US" sz="2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0E54B-75A1-C284-49B9-3FFAE624610A}"/>
              </a:ext>
            </a:extLst>
          </p:cNvPr>
          <p:cNvSpPr txBox="1"/>
          <p:nvPr/>
        </p:nvSpPr>
        <p:spPr>
          <a:xfrm>
            <a:off x="861770" y="2210764"/>
            <a:ext cx="561121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django</a:t>
            </a:r>
            <a:r>
              <a:rPr lang="en-US" altLang="ko-Kore-KR" sz="12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db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models</a:t>
            </a:r>
          </a:p>
          <a:p>
            <a:b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</a:br>
            <a:b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</a:br>
            <a:r>
              <a:rPr lang="en-US" altLang="ko-Kore-KR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>
                <a:solidFill>
                  <a:srgbClr val="FFCB6B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2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models</a:t>
            </a:r>
            <a:r>
              <a:rPr lang="en-US" altLang="ko-Kore-KR" sz="12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2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):</a:t>
            </a:r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title </a:t>
            </a:r>
            <a:r>
              <a:rPr lang="en-US" altLang="ko-Kore-KR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models</a:t>
            </a:r>
            <a:r>
              <a:rPr lang="en-US" altLang="ko-Kore-KR" sz="12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CharField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200" b="0" dirty="0" err="1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max_length</a:t>
            </a:r>
            <a:r>
              <a:rPr lang="en-US" altLang="ko-Kore-KR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content </a:t>
            </a:r>
            <a:r>
              <a:rPr lang="en-US" altLang="ko-Kore-KR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models</a:t>
            </a:r>
            <a:r>
              <a:rPr lang="en-US" altLang="ko-Kore-KR" sz="12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TextField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()</a:t>
            </a:r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  <a:p>
            <a:b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</a:br>
            <a:b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</a:br>
            <a:r>
              <a:rPr lang="ko-KR" altLang="en-US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altLang="ko-Kore-KR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__str__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200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):</a:t>
            </a:r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12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altLang="ko-Kore-KR" sz="12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i="1" dirty="0" err="1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altLang="ko-Kore-KR" sz="12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title</a:t>
            </a:r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  <a:p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>
                <a:solidFill>
                  <a:srgbClr val="FFCB6B"/>
                </a:solidFill>
                <a:effectLst/>
                <a:latin typeface="Menlo" panose="020B0609030804020204" pitchFamily="49" charset="0"/>
              </a:rPr>
              <a:t>Comment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2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models</a:t>
            </a:r>
            <a:r>
              <a:rPr lang="en-US" altLang="ko-Kore-KR" sz="12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2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):</a:t>
            </a:r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models</a:t>
            </a:r>
            <a:r>
              <a:rPr lang="en-US" altLang="ko-Kore-KR" sz="12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ForeignKey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 err="1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on_delete</a:t>
            </a:r>
            <a:r>
              <a:rPr lang="en-US" altLang="ko-Kore-KR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models</a:t>
            </a:r>
            <a:r>
              <a:rPr lang="en-US" altLang="ko-Kore-KR" sz="12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CASCADE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 err="1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related_name</a:t>
            </a:r>
            <a:r>
              <a:rPr lang="en-US" altLang="ko-Kore-KR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12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comments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＇)</a:t>
            </a:r>
            <a:r>
              <a:rPr lang="ko-KR" altLang="en-US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 </a:t>
            </a:r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content </a:t>
            </a:r>
            <a:r>
              <a:rPr lang="en-US" altLang="ko-Kore-KR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models</a:t>
            </a:r>
            <a:r>
              <a:rPr lang="en-US" altLang="ko-Kore-KR" sz="12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TextField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()</a:t>
            </a:r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  <a:p>
            <a:b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</a:br>
            <a:b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</a:br>
            <a:r>
              <a:rPr lang="ko-KR" altLang="en-US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altLang="ko-Kore-KR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__str__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200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):</a:t>
            </a:r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12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altLang="ko-Kore-KR" sz="12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i="1" dirty="0" err="1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altLang="ko-Kore-KR" sz="12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title</a:t>
            </a:r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  <a:p>
            <a:endParaRPr lang="en-US" altLang="ko-Kore-KR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115B4D-DABD-6974-E416-8675CB97C369}"/>
              </a:ext>
            </a:extLst>
          </p:cNvPr>
          <p:cNvSpPr txBox="1"/>
          <p:nvPr/>
        </p:nvSpPr>
        <p:spPr>
          <a:xfrm>
            <a:off x="7249096" y="2562397"/>
            <a:ext cx="4287882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Comment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연결된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가져오려면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Comment.post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객체를 가져오게 됨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C10DA9F-C328-3731-0E0F-515FFBFAE814}"/>
              </a:ext>
            </a:extLst>
          </p:cNvPr>
          <p:cNvSpPr/>
          <p:nvPr/>
        </p:nvSpPr>
        <p:spPr>
          <a:xfrm>
            <a:off x="7249096" y="1978597"/>
            <a:ext cx="1432195" cy="4308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34796-FC0A-E7C2-77F2-F227485D54FF}"/>
              </a:ext>
            </a:extLst>
          </p:cNvPr>
          <p:cNvSpPr txBox="1"/>
          <p:nvPr/>
        </p:nvSpPr>
        <p:spPr>
          <a:xfrm>
            <a:off x="7320705" y="1936171"/>
            <a:ext cx="1288976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Comment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7EF7A5-5E95-BCFE-649C-A66D7CA553B1}"/>
              </a:ext>
            </a:extLst>
          </p:cNvPr>
          <p:cNvSpPr txBox="1"/>
          <p:nvPr/>
        </p:nvSpPr>
        <p:spPr>
          <a:xfrm>
            <a:off x="7249096" y="1367406"/>
            <a:ext cx="378723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200" b="1" dirty="0" err="1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Post.comments.all</a:t>
            </a:r>
            <a:r>
              <a:rPr lang="en-US" altLang="ko-KR" sz="22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ore-KR" altLang="en-US" sz="2200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78883F-D4F3-0CE3-5587-29235036E90A}"/>
              </a:ext>
            </a:extLst>
          </p:cNvPr>
          <p:cNvSpPr txBox="1"/>
          <p:nvPr/>
        </p:nvSpPr>
        <p:spPr>
          <a:xfrm>
            <a:off x="7249095" y="4632466"/>
            <a:ext cx="4858441" cy="17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연결된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Comment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가져오려면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related_name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지정한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comments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접근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연결된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여러개의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comment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쿼리셋을 가져옴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9222EE08-0521-C799-88DA-D206F89898AA}"/>
              </a:ext>
            </a:extLst>
          </p:cNvPr>
          <p:cNvSpPr/>
          <p:nvPr/>
        </p:nvSpPr>
        <p:spPr>
          <a:xfrm>
            <a:off x="7249096" y="4048666"/>
            <a:ext cx="1123723" cy="4308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DC73A1-357C-137D-E754-F16CAE1E1264}"/>
              </a:ext>
            </a:extLst>
          </p:cNvPr>
          <p:cNvSpPr txBox="1"/>
          <p:nvPr/>
        </p:nvSpPr>
        <p:spPr>
          <a:xfrm>
            <a:off x="7450153" y="4006240"/>
            <a:ext cx="721608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A76F5B77-1CB9-593F-8ED3-5381086B75AD}"/>
              </a:ext>
            </a:extLst>
          </p:cNvPr>
          <p:cNvCxnSpPr>
            <a:cxnSpLocks/>
          </p:cNvCxnSpPr>
          <p:nvPr/>
        </p:nvCxnSpPr>
        <p:spPr>
          <a:xfrm>
            <a:off x="3327094" y="4739455"/>
            <a:ext cx="3922001" cy="581692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90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Authentication(</a:t>
            </a: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우리 회원가입 로직의 문제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D76B02-7B89-7845-13E4-7860CB5B9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48"/>
          <a:stretch/>
        </p:blipFill>
        <p:spPr>
          <a:xfrm>
            <a:off x="396256" y="1872034"/>
            <a:ext cx="5265429" cy="3501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DDD102-5C77-96FA-CA7C-32EE817A5B85}"/>
              </a:ext>
            </a:extLst>
          </p:cNvPr>
          <p:cNvSpPr txBox="1"/>
          <p:nvPr/>
        </p:nvSpPr>
        <p:spPr>
          <a:xfrm>
            <a:off x="6096000" y="1695614"/>
            <a:ext cx="567706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Username(</a:t>
            </a:r>
            <a:r>
              <a:rPr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아이디</a:t>
            </a:r>
            <a:r>
              <a:rPr lang="en-US" altLang="ko-KR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</a:t>
            </a:r>
            <a:endParaRPr lang="en-US" altLang="ko-KR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중복되더라도 생성해주네</a:t>
            </a:r>
            <a:r>
              <a:rPr lang="en-US" altLang="ko-KR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??!</a:t>
            </a:r>
          </a:p>
          <a:p>
            <a:endParaRPr lang="en-US" altLang="ko-KR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이러면 안 </a:t>
            </a:r>
            <a:r>
              <a:rPr lang="ko-KR" altLang="en-US" sz="28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되잖아</a:t>
            </a:r>
            <a:r>
              <a:rPr lang="en-US" altLang="ko-KR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endParaRPr lang="en-US" altLang="ko-KR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중복이 있으면 에러를 띄워주고</a:t>
            </a:r>
            <a:r>
              <a:rPr lang="en-US" altLang="ko-KR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r>
              <a:rPr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없으면</a:t>
            </a:r>
            <a:r>
              <a:rPr lang="en-US" altLang="ko-KR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 </a:t>
            </a:r>
            <a:r>
              <a:rPr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생성해보자</a:t>
            </a:r>
            <a:r>
              <a:rPr lang="en-US" altLang="ko-KR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" name="Google Shape;121;p3">
            <a:extLst>
              <a:ext uri="{FF2B5EF4-FFF2-40B4-BE49-F238E27FC236}">
                <a16:creationId xmlns:a16="http://schemas.microsoft.com/office/drawing/2014/main" id="{F410413C-1546-7F38-EE4F-A8445D3BA980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0537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Authentication(</a:t>
            </a: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우리 회원가입 로직의 문제 해결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A3DCC-6057-8902-F86F-1C08D69D1B11}"/>
              </a:ext>
            </a:extLst>
          </p:cNvPr>
          <p:cNvSpPr txBox="1"/>
          <p:nvPr/>
        </p:nvSpPr>
        <p:spPr>
          <a:xfrm>
            <a:off x="627144" y="186847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Views.py</a:t>
            </a:r>
            <a:endParaRPr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9F984C-8713-0957-A7DA-C55C02A19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51" y="2357609"/>
            <a:ext cx="7772400" cy="22625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49CFEB-514D-E04B-F695-1C78E1879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411" y="2895129"/>
            <a:ext cx="2853445" cy="1067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206898-C962-9750-2510-A7BEB1C686F2}"/>
              </a:ext>
            </a:extLst>
          </p:cNvPr>
          <p:cNvSpPr txBox="1"/>
          <p:nvPr/>
        </p:nvSpPr>
        <p:spPr>
          <a:xfrm>
            <a:off x="8652681" y="1868475"/>
            <a:ext cx="2992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registration/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signup.html</a:t>
            </a:r>
            <a:endParaRPr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Google Shape;96;p2">
            <a:hlinkClick r:id="rId5"/>
            <a:extLst>
              <a:ext uri="{FF2B5EF4-FFF2-40B4-BE49-F238E27FC236}">
                <a16:creationId xmlns:a16="http://schemas.microsoft.com/office/drawing/2014/main" id="{DD5053A1-4B9F-394E-D168-564A0C4935B5}"/>
              </a:ext>
            </a:extLst>
          </p:cNvPr>
          <p:cNvSpPr txBox="1"/>
          <p:nvPr/>
        </p:nvSpPr>
        <p:spPr>
          <a:xfrm>
            <a:off x="8711411" y="5782905"/>
            <a:ext cx="25566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sym typeface="Arial"/>
              </a:rPr>
              <a:t>Git</a:t>
            </a:r>
            <a:r>
              <a:rPr lang="ko-KR" altLang="en-US" b="1" dirty="0" err="1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sym typeface="Arial"/>
              </a:rPr>
              <a:t>으로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sym typeface="Arial"/>
              </a:rPr>
              <a:t> 바로가기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06CD2-1CE1-6040-4910-4A47C0942A7B}"/>
              </a:ext>
            </a:extLst>
          </p:cNvPr>
          <p:cNvSpPr txBox="1"/>
          <p:nvPr/>
        </p:nvSpPr>
        <p:spPr>
          <a:xfrm>
            <a:off x="604451" y="4880898"/>
            <a:ext cx="93853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filter() : </a:t>
            </a:r>
            <a:r>
              <a:rPr lang="ko-KR" altLang="en-US" sz="14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쿼리셋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반환</a:t>
            </a:r>
            <a:b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4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쿼리셋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데이터베이스에서 전달받은 모델의 객체 목록 </a:t>
            </a:r>
          </a:p>
          <a:p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보낸 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username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 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모델에 이미 있다면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객체가 포함된 쿼리셋을 반환합니다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r>
              <a:rPr lang="en-US" altLang="ko-Kore-KR" sz="14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len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ore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exsit</a:t>
            </a:r>
            <a:r>
              <a:rPr lang="en-US" altLang="ko-Kore-KR" sz="14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_user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&gt; 0 : 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 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username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있다 </a:t>
            </a:r>
          </a:p>
          <a:p>
            <a:r>
              <a:rPr lang="en-US" altLang="ko-Kore-KR" sz="14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len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ore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exsit</a:t>
            </a:r>
            <a:r>
              <a:rPr lang="en-US" altLang="ko-Kore-KR" sz="14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_user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= 0 : 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중복되는 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username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없다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ko-KR" altLang="en-US" sz="14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Google Shape;121;p3">
            <a:extLst>
              <a:ext uri="{FF2B5EF4-FFF2-40B4-BE49-F238E27FC236}">
                <a16:creationId xmlns:a16="http://schemas.microsoft.com/office/drawing/2014/main" id="{2428F80F-CB24-43B4-3E2C-5A761D1DDF36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3761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Authentication(</a:t>
            </a: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로그인 과정 설명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A3DCC-6057-8902-F86F-1C08D69D1B11}"/>
              </a:ext>
            </a:extLst>
          </p:cNvPr>
          <p:cNvSpPr txBox="1"/>
          <p:nvPr/>
        </p:nvSpPr>
        <p:spPr>
          <a:xfrm>
            <a:off x="979340" y="1689279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auth.login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(request,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FBC485-B98F-1B2D-A6F3-0FC0B7394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28" y="2206483"/>
            <a:ext cx="4630031" cy="34657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75E967-C5D6-34FB-8B9F-3B79B0C39EDE}"/>
              </a:ext>
            </a:extLst>
          </p:cNvPr>
          <p:cNvSpPr txBox="1"/>
          <p:nvPr/>
        </p:nvSpPr>
        <p:spPr>
          <a:xfrm>
            <a:off x="6357413" y="2470781"/>
            <a:ext cx="4962477" cy="285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django.contrib.auth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제공하는 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login()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사용 </a:t>
            </a:r>
            <a:endParaRPr lang="en-US" altLang="ko-KR" sz="14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login(request, User</a:t>
            </a:r>
            <a:r>
              <a:rPr lang="ko-KR" altLang="en-US" sz="14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sz="14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유저 정보를 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session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저장합니다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만약 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login()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통해 유저 정보를 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session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저장하지 않는다면 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 </a:t>
            </a:r>
          </a:p>
          <a:p>
            <a:pPr marL="285750" indent="-285750">
              <a:lnSpc>
                <a:spcPct val="200000"/>
              </a:lnSpc>
              <a:buFont typeface="Symbol" pitchFamily="2" charset="2"/>
              <a:buChar char="Þ"/>
            </a:pP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페이지 이동할 때마다 로그인을 해야 합니다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en-US" altLang="ko-Kore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ession: </a:t>
            </a:r>
            <a:r>
              <a:rPr lang="ko-Kore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쉽게 말하면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일정 시간 동안 유지되는 저장소 </a:t>
            </a:r>
            <a:endParaRPr lang="en-US" altLang="ko-KR" sz="14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endParaRPr lang="ko-KR" altLang="en-US" sz="14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2798E427-5C58-8D46-A81E-AF4436E99CA8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7900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Authentication(</a:t>
            </a: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회원가입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: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실습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1;p3">
            <a:extLst>
              <a:ext uri="{FF2B5EF4-FFF2-40B4-BE49-F238E27FC236}">
                <a16:creationId xmlns:a16="http://schemas.microsoft.com/office/drawing/2014/main" id="{F5F4CE11-EC00-B299-A598-C469727B6475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F77D44-291C-C3C0-840D-189D407BC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609" b="729"/>
          <a:stretch/>
        </p:blipFill>
        <p:spPr>
          <a:xfrm>
            <a:off x="1864497" y="2412333"/>
            <a:ext cx="4231503" cy="3924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0CD5F7-D23C-FE3C-48FE-8BF87ABE0E63}"/>
              </a:ext>
            </a:extLst>
          </p:cNvPr>
          <p:cNvSpPr txBox="1"/>
          <p:nvPr/>
        </p:nvSpPr>
        <p:spPr>
          <a:xfrm>
            <a:off x="484781" y="1646163"/>
            <a:ext cx="4416403" cy="224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이 페이지가 나오면 성공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!</a:t>
            </a:r>
            <a:endParaRPr lang="ko-KR" altLang="en-US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EB752-CB96-63F3-BA5F-C9B55BCCFCD6}"/>
              </a:ext>
            </a:extLst>
          </p:cNvPr>
          <p:cNvSpPr txBox="1"/>
          <p:nvPr/>
        </p:nvSpPr>
        <p:spPr>
          <a:xfrm>
            <a:off x="3954597" y="1828467"/>
            <a:ext cx="469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http://127.0.0.1:8000/registration/signup/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1EA24946-7026-A5CA-ECC8-071E9E431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419" y="2412333"/>
            <a:ext cx="2399442" cy="415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55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Authentication(</a:t>
            </a: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로그인 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1BA8E-484D-1094-239E-906102A323CF}"/>
              </a:ext>
            </a:extLst>
          </p:cNvPr>
          <p:cNvSpPr txBox="1"/>
          <p:nvPr/>
        </p:nvSpPr>
        <p:spPr>
          <a:xfrm>
            <a:off x="484781" y="1757013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Views.py</a:t>
            </a:r>
            <a:endParaRPr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CE6B74-7E22-378C-4A58-E5B56F13ED99}"/>
              </a:ext>
            </a:extLst>
          </p:cNvPr>
          <p:cNvSpPr txBox="1"/>
          <p:nvPr/>
        </p:nvSpPr>
        <p:spPr>
          <a:xfrm>
            <a:off x="510360" y="4716957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effectLst/>
                <a:latin typeface="ArialMT"/>
              </a:rPr>
              <a:t>authenticate() : User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인증 함수</a:t>
            </a:r>
            <a:r>
              <a:rPr lang="en-US" altLang="ko-KR" sz="1400" dirty="0">
                <a:effectLst/>
                <a:latin typeface="ArialMT"/>
              </a:rPr>
              <a:t>. 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자격 증명이 유효한 경우 </a:t>
            </a:r>
            <a:r>
              <a:rPr lang="en-US" altLang="ko-Kore-KR" sz="1400" dirty="0">
                <a:effectLst/>
                <a:latin typeface="ArialMT"/>
              </a:rPr>
              <a:t>User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객체를</a:t>
            </a:r>
            <a:r>
              <a:rPr lang="en-US" altLang="ko-KR" sz="1400" dirty="0">
                <a:effectLst/>
                <a:latin typeface="ArialMT"/>
              </a:rPr>
              <a:t>, 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그렇지 않은 경우 </a:t>
            </a:r>
            <a:r>
              <a:rPr lang="en-US" altLang="ko-Kore-KR" sz="1400" dirty="0">
                <a:effectLst/>
                <a:latin typeface="ArialMT"/>
              </a:rPr>
              <a:t>None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을 반환합니다</a:t>
            </a:r>
            <a:r>
              <a:rPr lang="en-US" altLang="ko-KR" sz="1400" dirty="0">
                <a:effectLst/>
                <a:latin typeface="ArialMT"/>
              </a:rPr>
              <a:t>. </a:t>
            </a:r>
          </a:p>
          <a:p>
            <a:r>
              <a:rPr lang="en-US" altLang="ko-Kore-KR" sz="1400" dirty="0">
                <a:effectLst/>
                <a:latin typeface="ArialMT"/>
              </a:rPr>
              <a:t>User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객체를 반환하면 </a:t>
            </a:r>
            <a:r>
              <a:rPr lang="en-US" altLang="ko-KR" sz="1400" dirty="0">
                <a:effectLst/>
                <a:latin typeface="ArialMT"/>
              </a:rPr>
              <a:t>=&gt; </a:t>
            </a:r>
            <a:r>
              <a:rPr lang="en-US" altLang="ko-Kore-KR" sz="1400" dirty="0">
                <a:effectLst/>
                <a:latin typeface="ArialMT"/>
              </a:rPr>
              <a:t>login()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을 사용하여 유저의 정보를 </a:t>
            </a:r>
            <a:r>
              <a:rPr lang="en-US" altLang="ko-Kore-KR" sz="1400" dirty="0">
                <a:effectLst/>
                <a:latin typeface="ArialMT"/>
              </a:rPr>
              <a:t>session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에 저장하자</a:t>
            </a:r>
            <a:r>
              <a:rPr lang="en-US" altLang="ko-KR" sz="1400" dirty="0">
                <a:effectLst/>
                <a:latin typeface="ArialMT"/>
              </a:rPr>
              <a:t>.</a:t>
            </a:r>
            <a:br>
              <a:rPr lang="en-US" altLang="ko-KR" sz="1400" dirty="0">
                <a:effectLst/>
                <a:latin typeface="ArialMT"/>
              </a:rPr>
            </a:br>
            <a:r>
              <a:rPr lang="en-US" altLang="ko-Kore-KR" sz="1400" dirty="0">
                <a:effectLst/>
                <a:latin typeface="ArialMT"/>
              </a:rPr>
              <a:t>None 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반환하면 </a:t>
            </a:r>
            <a:r>
              <a:rPr lang="en-US" altLang="ko-KR" sz="1400" dirty="0">
                <a:effectLst/>
                <a:latin typeface="ArialMT"/>
              </a:rPr>
              <a:t>=&gt; 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에러메시지를 생성하자</a:t>
            </a:r>
            <a:r>
              <a:rPr lang="en-US" altLang="ko-KR" sz="1400" dirty="0">
                <a:effectLst/>
                <a:latin typeface="ArialMT"/>
              </a:rPr>
              <a:t>. </a:t>
            </a:r>
            <a:endParaRPr lang="ko-KR" altLang="en-US" sz="1400" dirty="0">
              <a:effectLst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CB3B25-4B21-0A2A-DE03-D24E20C29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996" y="2475501"/>
            <a:ext cx="3467100" cy="40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E26814-52D9-BE78-15C3-7B79671899E1}"/>
              </a:ext>
            </a:extLst>
          </p:cNvPr>
          <p:cNvSpPr txBox="1"/>
          <p:nvPr/>
        </p:nvSpPr>
        <p:spPr>
          <a:xfrm>
            <a:off x="6788729" y="1757013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Urls.py</a:t>
            </a:r>
            <a:endParaRPr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5A0C7-8EA1-FFC6-3F2B-0F9963B1BCAA}"/>
              </a:ext>
            </a:extLst>
          </p:cNvPr>
          <p:cNvSpPr txBox="1"/>
          <p:nvPr/>
        </p:nvSpPr>
        <p:spPr>
          <a:xfrm>
            <a:off x="7357533" y="5121530"/>
            <a:ext cx="4546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  <a:hlinkClick r:id="rId4"/>
              </a:rPr>
              <a:t>https://</a:t>
            </a:r>
            <a:r>
              <a:rPr lang="en-US" altLang="ko-KR" b="1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  <a:hlinkClick r:id="rId4"/>
              </a:rPr>
              <a:t>github.com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  <a:hlinkClick r:id="rId4"/>
              </a:rPr>
              <a:t>/toyo30/session11/commit/c88475faeb2f0f99939dc148af18bb16e136ec50</a:t>
            </a:r>
            <a:endParaRPr lang="ko-Kore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CCFB2F8-5535-1A22-5449-836F8A774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44" y="2375292"/>
            <a:ext cx="5130800" cy="1803400"/>
          </a:xfrm>
          <a:prstGeom prst="rect">
            <a:avLst/>
          </a:prstGeom>
        </p:spPr>
      </p:pic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78214449-3D43-0235-5650-A16F96E85D16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2692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Authentication(</a:t>
            </a: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로그아웃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회원가입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/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로그인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/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로그아웃 헤더에서 구현하기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1BA8E-484D-1094-239E-906102A323CF}"/>
              </a:ext>
            </a:extLst>
          </p:cNvPr>
          <p:cNvSpPr txBox="1"/>
          <p:nvPr/>
        </p:nvSpPr>
        <p:spPr>
          <a:xfrm>
            <a:off x="484781" y="1757013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Views.py</a:t>
            </a:r>
            <a:endParaRPr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E26814-52D9-BE78-15C3-7B79671899E1}"/>
              </a:ext>
            </a:extLst>
          </p:cNvPr>
          <p:cNvSpPr txBox="1"/>
          <p:nvPr/>
        </p:nvSpPr>
        <p:spPr>
          <a:xfrm>
            <a:off x="6788729" y="1757013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Urls.py</a:t>
            </a:r>
            <a:endParaRPr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5A0C7-8EA1-FFC6-3F2B-0F9963B1BCAA}"/>
              </a:ext>
            </a:extLst>
          </p:cNvPr>
          <p:cNvSpPr txBox="1"/>
          <p:nvPr/>
        </p:nvSpPr>
        <p:spPr>
          <a:xfrm>
            <a:off x="7285818" y="5281749"/>
            <a:ext cx="4546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  <a:hlinkClick r:id="rId3"/>
              </a:rPr>
              <a:t>https://</a:t>
            </a:r>
            <a:r>
              <a:rPr lang="en-US" altLang="ko-KR" b="1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  <a:hlinkClick r:id="rId3"/>
              </a:rPr>
              <a:t>github.com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  <a:hlinkClick r:id="rId3"/>
              </a:rPr>
              <a:t>/toyo30/session11/commit/5c42c3d253eb5598c153521a3749395bef00f9ff</a:t>
            </a:r>
            <a:endParaRPr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FA0A6-5DA5-712C-CC82-E951DFF48C79}"/>
              </a:ext>
            </a:extLst>
          </p:cNvPr>
          <p:cNvSpPr txBox="1"/>
          <p:nvPr/>
        </p:nvSpPr>
        <p:spPr>
          <a:xfrm>
            <a:off x="440518" y="2359396"/>
            <a:ext cx="503048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logout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):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auth</a:t>
            </a:r>
            <a:r>
              <a:rPr lang="en-US" altLang="ko-Kore-KR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login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redirect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altLang="ko-Kore-KR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home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')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111B6-FEE1-6E22-FE13-8B741E687508}"/>
              </a:ext>
            </a:extLst>
          </p:cNvPr>
          <p:cNvSpPr txBox="1"/>
          <p:nvPr/>
        </p:nvSpPr>
        <p:spPr>
          <a:xfrm>
            <a:off x="5651500" y="2540168"/>
            <a:ext cx="6443132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4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path</a:t>
            </a:r>
            <a:r>
              <a:rPr lang="en-US" altLang="ko-Kore-KR" sz="14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("</a:t>
            </a:r>
            <a:r>
              <a:rPr lang="en-US" altLang="ko-Kore-KR" sz="14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registration/logout/</a:t>
            </a:r>
            <a:r>
              <a:rPr lang="en-US" altLang="ko-Kore-KR" sz="14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",</a:t>
            </a:r>
            <a:r>
              <a:rPr lang="en-US" altLang="ko-Kore-KR" sz="14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views</a:t>
            </a:r>
            <a:r>
              <a:rPr lang="en-US" altLang="ko-Kore-KR" sz="14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400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logout</a:t>
            </a:r>
            <a:r>
              <a:rPr lang="en-US" altLang="ko-Kore-KR" sz="14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ko-Kore-KR" sz="14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altLang="ko-Kore-KR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4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logout</a:t>
            </a:r>
            <a:r>
              <a:rPr lang="en-US" altLang="ko-Kore-KR" sz="14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"),</a:t>
            </a:r>
            <a:endParaRPr lang="en-US" altLang="ko-Kore-KR" sz="14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2FDE9B-FB08-ED1A-856D-96FBD11156E7}"/>
              </a:ext>
            </a:extLst>
          </p:cNvPr>
          <p:cNvSpPr txBox="1"/>
          <p:nvPr/>
        </p:nvSpPr>
        <p:spPr>
          <a:xfrm>
            <a:off x="440518" y="3640724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  <a:r>
              <a:rPr lang="en-US" altLang="ko-KR" sz="18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ase.html</a:t>
            </a:r>
            <a:endParaRPr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8A8015-29E4-AC04-082F-B188CFF7B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18" y="4229035"/>
            <a:ext cx="6845300" cy="1295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2C5D28-879A-B83F-18CC-C169210A6F71}"/>
              </a:ext>
            </a:extLst>
          </p:cNvPr>
          <p:cNvSpPr txBox="1"/>
          <p:nvPr/>
        </p:nvSpPr>
        <p:spPr>
          <a:xfrm>
            <a:off x="359583" y="5835747"/>
            <a:ext cx="9434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dirty="0">
                <a:solidFill>
                  <a:srgbClr val="0260BF"/>
                </a:solidFill>
                <a:effectLst/>
                <a:latin typeface="ArialMT"/>
              </a:rPr>
              <a:t>https://</a:t>
            </a:r>
            <a:r>
              <a:rPr lang="en-US" altLang="ko-Kore-KR" sz="1800" dirty="0" err="1">
                <a:solidFill>
                  <a:srgbClr val="0260BF"/>
                </a:solidFill>
                <a:effectLst/>
                <a:latin typeface="ArialMT"/>
              </a:rPr>
              <a:t>docs.djangoproject.com</a:t>
            </a:r>
            <a:r>
              <a:rPr lang="en-US" altLang="ko-Kore-KR" sz="1800" dirty="0">
                <a:solidFill>
                  <a:srgbClr val="0260BF"/>
                </a:solidFill>
                <a:effectLst/>
                <a:latin typeface="ArialMT"/>
              </a:rPr>
              <a:t>/</a:t>
            </a:r>
            <a:r>
              <a:rPr lang="en-US" altLang="ko-Kore-KR" sz="1800" dirty="0" err="1">
                <a:solidFill>
                  <a:srgbClr val="0260BF"/>
                </a:solidFill>
                <a:effectLst/>
                <a:latin typeface="ArialMT"/>
              </a:rPr>
              <a:t>en</a:t>
            </a:r>
            <a:r>
              <a:rPr lang="en-US" altLang="ko-Kore-KR" sz="1800" dirty="0">
                <a:solidFill>
                  <a:srgbClr val="0260BF"/>
                </a:solidFill>
                <a:effectLst/>
                <a:latin typeface="ArialMT"/>
              </a:rPr>
              <a:t>/4.0/topics/auth/default/# </a:t>
            </a:r>
            <a:endParaRPr lang="en-US" altLang="ko-Kore-KR" dirty="0">
              <a:effectLst/>
            </a:endParaRPr>
          </a:p>
        </p:txBody>
      </p:sp>
      <p:sp>
        <p:nvSpPr>
          <p:cNvPr id="15" name="Google Shape;121;p3">
            <a:extLst>
              <a:ext uri="{FF2B5EF4-FFF2-40B4-BE49-F238E27FC236}">
                <a16:creationId xmlns:a16="http://schemas.microsoft.com/office/drawing/2014/main" id="{E9A5BF9F-9169-B1C5-47DA-615BCDB325B9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8406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3200" b="1" dirty="0" err="1">
                <a:solidFill>
                  <a:schemeClr val="dk1"/>
                </a:solidFill>
                <a:latin typeface="+mj-ea"/>
                <a:ea typeface="+mj-ea"/>
                <a:sym typeface="Arial"/>
              </a:rPr>
              <a:t>Django.contrib.auth</a:t>
            </a:r>
            <a:endParaRPr lang="en-US" altLang="ko-Kore-KR"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0ACC539D-3E35-EB01-9BEF-87AF3EAC08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541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69578F-76A8-5B16-07C7-3015640CB5CC}"/>
              </a:ext>
            </a:extLst>
          </p:cNvPr>
          <p:cNvSpPr txBox="1"/>
          <p:nvPr/>
        </p:nvSpPr>
        <p:spPr>
          <a:xfrm>
            <a:off x="4181582" y="30616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B6118B-4E2A-7AAE-360E-98867C6F4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360" y="1860912"/>
            <a:ext cx="6056384" cy="3460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EEB910-1358-D2CD-7EE9-078804CF0FE1}"/>
              </a:ext>
            </a:extLst>
          </p:cNvPr>
          <p:cNvSpPr txBox="1"/>
          <p:nvPr/>
        </p:nvSpPr>
        <p:spPr>
          <a:xfrm>
            <a:off x="5739360" y="1985054"/>
            <a:ext cx="3975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django.</a:t>
            </a:r>
            <a:r>
              <a:rPr lang="en-US" altLang="ko-Kore-KR" sz="2400" dirty="0" err="1"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contrib</a:t>
            </a:r>
            <a:r>
              <a:rPr lang="en-US" altLang="ko-Kore-KR" dirty="0" err="1"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en-US" altLang="ko-Kore-KR" sz="2400" dirty="0" err="1"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</a:t>
            </a:r>
            <a:r>
              <a:rPr lang="en-US" altLang="ko-Kore-KR" dirty="0"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야 고맙다</a:t>
            </a:r>
            <a:endParaRPr lang="en-US" altLang="ko-Kore-KR" dirty="0">
              <a:solidFill>
                <a:schemeClr val="bg1"/>
              </a:solidFill>
              <a:highlight>
                <a:srgbClr val="000000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Google Shape;121;p3">
            <a:extLst>
              <a:ext uri="{FF2B5EF4-FFF2-40B4-BE49-F238E27FC236}">
                <a16:creationId xmlns:a16="http://schemas.microsoft.com/office/drawing/2014/main" id="{D31FA886-0E5F-75DB-59FC-E8B51994EAC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042A04-D6C7-65CF-44C9-357CDAE9EF3F}"/>
              </a:ext>
            </a:extLst>
          </p:cNvPr>
          <p:cNvSpPr txBox="1"/>
          <p:nvPr/>
        </p:nvSpPr>
        <p:spPr>
          <a:xfrm>
            <a:off x="1936171" y="1615722"/>
            <a:ext cx="1896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쉬는 시간</a:t>
            </a:r>
            <a:r>
              <a:rPr lang="en-US" altLang="ko-Kore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E3D6A-7ACD-1B31-991B-D26980FE7AFC}"/>
              </a:ext>
            </a:extLst>
          </p:cNvPr>
          <p:cNvSpPr txBox="1"/>
          <p:nvPr/>
        </p:nvSpPr>
        <p:spPr>
          <a:xfrm>
            <a:off x="562589" y="2446719"/>
            <a:ext cx="4643764" cy="3906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strike="sngStrike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en-US" altLang="ko-KR" sz="2400" b="1" strike="sngStrike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400" b="1" strike="sngStrike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</a:t>
            </a:r>
            <a:r>
              <a:rPr lang="en-US" altLang="ko-KR" sz="2400" b="1" strike="sngStrike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400" b="1" strike="sngStrike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회원가입</a:t>
            </a:r>
            <a:endParaRPr lang="en-US" altLang="ko-KR" sz="2400" b="1" strike="sngStrike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여부에 따라서 보이는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navbar,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접근 가능한 페이지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글 작성자만 수정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삭제 권한 부여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44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로그인 여부에 따라 다르게 보이는 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navbar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21;p3">
            <a:extLst>
              <a:ext uri="{FF2B5EF4-FFF2-40B4-BE49-F238E27FC236}">
                <a16:creationId xmlns:a16="http://schemas.microsoft.com/office/drawing/2014/main" id="{03E64EAE-6668-583A-C4E7-93166A32591D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89AC74-E23E-E954-823B-37970B375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566" y="2142212"/>
            <a:ext cx="4383660" cy="42235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9EF3F0-D900-2187-DF46-736956EF91E4}"/>
              </a:ext>
            </a:extLst>
          </p:cNvPr>
          <p:cNvSpPr txBox="1"/>
          <p:nvPr/>
        </p:nvSpPr>
        <p:spPr>
          <a:xfrm>
            <a:off x="4371129" y="1556088"/>
            <a:ext cx="7027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로그인을 했는데도</a:t>
            </a:r>
            <a:r>
              <a:rPr lang="en-US" altLang="ko-KR" sz="2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버튼과 회원가입 버튼이 있다고</a:t>
            </a:r>
            <a:r>
              <a:rPr lang="en-US" altLang="ko-KR" sz="2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1E1AD1-11AD-1ABD-6914-9B3953863A9D}"/>
              </a:ext>
            </a:extLst>
          </p:cNvPr>
          <p:cNvSpPr txBox="1"/>
          <p:nvPr/>
        </p:nvSpPr>
        <p:spPr>
          <a:xfrm>
            <a:off x="1938260" y="3591581"/>
            <a:ext cx="3143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여부에 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따라서 보이는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navbar</a:t>
            </a:r>
          </a:p>
          <a:p>
            <a:r>
              <a:rPr lang="ko-Kore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제작하러 </a:t>
            </a:r>
            <a:r>
              <a:rPr lang="en-US" altLang="ko-Kore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go!</a:t>
            </a:r>
            <a:endParaRPr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44164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로그인 여부에 따라 다르게 보이는 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navbar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9A0467-EAB1-8CE2-8782-C99BF7979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1" y="2402540"/>
            <a:ext cx="10861589" cy="2643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F2CECA-0478-230C-0113-E3ECF41086E1}"/>
              </a:ext>
            </a:extLst>
          </p:cNvPr>
          <p:cNvSpPr txBox="1"/>
          <p:nvPr/>
        </p:nvSpPr>
        <p:spPr>
          <a:xfrm>
            <a:off x="562310" y="193630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  <a:r>
              <a:rPr lang="en-US" altLang="ko-KR" sz="18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ase.html</a:t>
            </a:r>
            <a:endParaRPr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B827C-2D01-A651-5BAA-2302D7766774}"/>
              </a:ext>
            </a:extLst>
          </p:cNvPr>
          <p:cNvSpPr txBox="1"/>
          <p:nvPr/>
        </p:nvSpPr>
        <p:spPr>
          <a:xfrm>
            <a:off x="5509588" y="5482159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hlinkClick r:id="rId4"/>
              </a:rPr>
              <a:t>https://github.com/toyo30/session11/commit/76fd30f59410ffaf3a1223c7a6ba8a93a1c634be</a:t>
            </a:r>
            <a:endParaRPr lang="ko-Kore-KR" altLang="en-US" dirty="0"/>
          </a:p>
        </p:txBody>
      </p:sp>
      <p:sp>
        <p:nvSpPr>
          <p:cNvPr id="9" name="Google Shape;121;p3">
            <a:extLst>
              <a:ext uri="{FF2B5EF4-FFF2-40B4-BE49-F238E27FC236}">
                <a16:creationId xmlns:a16="http://schemas.microsoft.com/office/drawing/2014/main" id="{03E64EAE-6668-583A-C4E7-93166A32591D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4766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로그인 여부에 따라 다르게 보이는 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navbar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A6E287-F4A3-2DA9-B819-B8D45DFBFC5E}"/>
              </a:ext>
            </a:extLst>
          </p:cNvPr>
          <p:cNvSpPr txBox="1"/>
          <p:nvPr/>
        </p:nvSpPr>
        <p:spPr>
          <a:xfrm>
            <a:off x="957747" y="2552988"/>
            <a:ext cx="8096765" cy="37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템플릿에서 </a:t>
            </a:r>
            <a:r>
              <a:rPr lang="en-US" altLang="ko-Kore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 </a:t>
            </a:r>
            <a:r>
              <a:rPr lang="ko-KR" altLang="en-US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사용하기 </a:t>
            </a:r>
            <a:endParaRPr lang="ko-KR" altLang="en-US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뷰함수에서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 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객체를 전달하지 않아도 </a:t>
            </a:r>
            <a:r>
              <a:rPr lang="en-US" altLang="ko-Kore-KR" sz="18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django.contrib.auth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기능으로 인해 템플릿에서 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 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객체를 사용할 수 있다</a:t>
            </a:r>
            <a:r>
              <a:rPr lang="en-US" altLang="ko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ko-KR" altLang="en-US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8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user.is_authenticated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현재 사용자가 인증되었는지 여부 </a:t>
            </a:r>
            <a:r>
              <a:rPr lang="en-US" altLang="ko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로그인한 상태라면 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true, 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 상태라면 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false) </a:t>
            </a:r>
          </a:p>
          <a:p>
            <a:pPr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8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user.is_anonymous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en-US" altLang="ko-Kore-KR" sz="18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is_authenticated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반대 경우 </a:t>
            </a:r>
            <a:r>
              <a:rPr lang="en-US" altLang="ko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로그인한 상태라면 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false, 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 상태라면 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true) </a:t>
            </a:r>
          </a:p>
          <a:p>
            <a:pPr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8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user.username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사용자명 </a:t>
            </a:r>
            <a:r>
              <a:rPr lang="en-US" altLang="ko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ID) </a:t>
            </a:r>
          </a:p>
          <a:p>
            <a:pPr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8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user.is_superuser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사용자가 슈퍼유저인지 여부 </a:t>
            </a:r>
          </a:p>
        </p:txBody>
      </p:sp>
      <p:sp>
        <p:nvSpPr>
          <p:cNvPr id="7" name="Google Shape;121;p3">
            <a:extLst>
              <a:ext uri="{FF2B5EF4-FFF2-40B4-BE49-F238E27FC236}">
                <a16:creationId xmlns:a16="http://schemas.microsoft.com/office/drawing/2014/main" id="{BA9118BD-A125-CB64-3184-31FD20363C2F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C42634-0468-BFF8-C93A-F42779186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130" y="1431629"/>
            <a:ext cx="6558726" cy="14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69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688D029-C4FF-7C72-10FF-54988BA2B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7" y="2419814"/>
            <a:ext cx="5483416" cy="3155384"/>
          </a:xfrm>
          <a:prstGeom prst="rect">
            <a:avLst/>
          </a:prstGeom>
        </p:spPr>
      </p:pic>
      <p:pic>
        <p:nvPicPr>
          <p:cNvPr id="8" name="Picture 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1D69313-2A35-D88D-38A6-C6237DA1C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729" y="2570700"/>
            <a:ext cx="5163860" cy="2853612"/>
          </a:xfrm>
          <a:prstGeom prst="rect">
            <a:avLst/>
          </a:prstGeom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81C94B45-946C-8F5B-6F6A-7B35F2766695}"/>
              </a:ext>
            </a:extLst>
          </p:cNvPr>
          <p:cNvSpPr/>
          <p:nvPr/>
        </p:nvSpPr>
        <p:spPr>
          <a:xfrm>
            <a:off x="396256" y="2265074"/>
            <a:ext cx="5610716" cy="495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497217B-C68B-145D-CFEA-DC3A6978FB2A}"/>
              </a:ext>
            </a:extLst>
          </p:cNvPr>
          <p:cNvSpPr/>
          <p:nvPr/>
        </p:nvSpPr>
        <p:spPr>
          <a:xfrm>
            <a:off x="6180301" y="2414766"/>
            <a:ext cx="5610716" cy="495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2" name="Google Shape;94;p2">
            <a:extLst>
              <a:ext uri="{FF2B5EF4-FFF2-40B4-BE49-F238E27FC236}">
                <a16:creationId xmlns:a16="http://schemas.microsoft.com/office/drawing/2014/main" id="{4CAF4F8E-DA16-828C-155C-C659D879008D}"/>
              </a:ext>
            </a:extLst>
          </p:cNvPr>
          <p:cNvSpPr/>
          <p:nvPr/>
        </p:nvSpPr>
        <p:spPr>
          <a:xfrm>
            <a:off x="484781" y="415882"/>
            <a:ext cx="45719" cy="113904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Google Shape;96;p2">
            <a:extLst>
              <a:ext uri="{FF2B5EF4-FFF2-40B4-BE49-F238E27FC236}">
                <a16:creationId xmlns:a16="http://schemas.microsoft.com/office/drawing/2014/main" id="{DF7DAB8C-4373-4F89-F16B-BBE3FA0AAF94}"/>
              </a:ext>
            </a:extLst>
          </p:cNvPr>
          <p:cNvSpPr txBox="1"/>
          <p:nvPr/>
        </p:nvSpPr>
        <p:spPr>
          <a:xfrm>
            <a:off x="627145" y="416007"/>
            <a:ext cx="58458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지난 시간 복습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14" name="Google Shape;96;p2">
            <a:extLst>
              <a:ext uri="{FF2B5EF4-FFF2-40B4-BE49-F238E27FC236}">
                <a16:creationId xmlns:a16="http://schemas.microsoft.com/office/drawing/2014/main" id="{62AE384D-B927-0A37-42D3-818F449B3205}"/>
              </a:ext>
            </a:extLst>
          </p:cNvPr>
          <p:cNvSpPr txBox="1"/>
          <p:nvPr/>
        </p:nvSpPr>
        <p:spPr>
          <a:xfrm>
            <a:off x="627145" y="1093305"/>
            <a:ext cx="253515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Templates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상속</a:t>
            </a:r>
            <a:endParaRPr sz="2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5688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lvl="0"/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로그인 여부에 따라 접근 가능한 페이지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21;p3">
            <a:extLst>
              <a:ext uri="{FF2B5EF4-FFF2-40B4-BE49-F238E27FC236}">
                <a16:creationId xmlns:a16="http://schemas.microsoft.com/office/drawing/2014/main" id="{03E64EAE-6668-583A-C4E7-93166A32591D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41DCC-A4EA-4E29-E9C4-00A06FBE3F0C}"/>
              </a:ext>
            </a:extLst>
          </p:cNvPr>
          <p:cNvSpPr txBox="1"/>
          <p:nvPr/>
        </p:nvSpPr>
        <p:spPr>
          <a:xfrm>
            <a:off x="2031497" y="1493317"/>
            <a:ext cx="83605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아니 로그인하지 않았는데도</a:t>
            </a:r>
            <a:r>
              <a:rPr lang="en-US" altLang="ko-KR" sz="2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새 글 작성 페이지에 갈 수 있다고</a:t>
            </a:r>
            <a:r>
              <a:rPr lang="en-US" altLang="ko-KR" sz="2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C5DB1B-3BB5-EC19-E014-3CF8216E4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84" y="2436181"/>
            <a:ext cx="3874079" cy="36261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CF1B55-FE31-128C-6EB7-4827EA0B6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947" y="2790070"/>
            <a:ext cx="4166424" cy="274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05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로그인 여부에 따라 접근 가능한 페이지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A6E287-F4A3-2DA9-B819-B8D45DFBFC5E}"/>
              </a:ext>
            </a:extLst>
          </p:cNvPr>
          <p:cNvSpPr txBox="1"/>
          <p:nvPr/>
        </p:nvSpPr>
        <p:spPr>
          <a:xfrm>
            <a:off x="775387" y="1676087"/>
            <a:ext cx="60980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dirty="0">
                <a:effectLst/>
                <a:latin typeface="ArialMT"/>
              </a:rPr>
              <a:t>@</a:t>
            </a:r>
            <a:r>
              <a:rPr lang="en-US" altLang="ko-Kore-KR" sz="1800" dirty="0" err="1">
                <a:effectLst/>
                <a:latin typeface="ArialMT"/>
              </a:rPr>
              <a:t>login_required</a:t>
            </a:r>
            <a:r>
              <a:rPr lang="en-US" altLang="ko-Kore-KR" sz="1800" dirty="0">
                <a:effectLst/>
                <a:latin typeface="ArialMT"/>
              </a:rPr>
              <a:t>(</a:t>
            </a:r>
            <a:r>
              <a:rPr lang="en-US" altLang="ko-Kore-KR" sz="1800" dirty="0" err="1">
                <a:effectLst/>
                <a:latin typeface="ArialMT"/>
              </a:rPr>
              <a:t>login_url</a:t>
            </a:r>
            <a:r>
              <a:rPr lang="en-US" altLang="ko-Kore-KR" sz="1800" dirty="0">
                <a:effectLst/>
                <a:latin typeface="ArialMT"/>
              </a:rPr>
              <a:t>=“/</a:t>
            </a:r>
            <a:r>
              <a:rPr lang="en-US" altLang="ko-Kore-KR" sz="1800" dirty="0" err="1">
                <a:effectLst/>
                <a:latin typeface="ArialMT"/>
              </a:rPr>
              <a:t>registeration</a:t>
            </a:r>
            <a:r>
              <a:rPr lang="en-US" altLang="ko-Kore-KR" sz="1800" dirty="0">
                <a:effectLst/>
                <a:latin typeface="ArialMT"/>
              </a:rPr>
              <a:t>/login”) </a:t>
            </a:r>
          </a:p>
          <a:p>
            <a:r>
              <a:rPr lang="ko-KR" altLang="en-US" sz="18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로그인하지 않은 유저면 </a:t>
            </a:r>
            <a:r>
              <a:rPr lang="en-US" altLang="ko-Kore-KR" sz="1800" dirty="0" err="1">
                <a:effectLst/>
                <a:latin typeface="ArialMT"/>
              </a:rPr>
              <a:t>registeration</a:t>
            </a:r>
            <a:r>
              <a:rPr lang="en-US" altLang="ko-Kore-KR" sz="1800" dirty="0">
                <a:effectLst/>
                <a:latin typeface="ArialMT"/>
              </a:rPr>
              <a:t>/login</a:t>
            </a:r>
            <a:r>
              <a:rPr lang="ko-KR" altLang="en-US" sz="1800" dirty="0" err="1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으로</a:t>
            </a:r>
            <a:r>
              <a:rPr lang="ko-KR" altLang="en-US" sz="18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n-US" altLang="ko-Kore-KR" sz="1800" dirty="0">
                <a:effectLst/>
                <a:latin typeface="ArialMT"/>
              </a:rPr>
              <a:t>redirect</a:t>
            </a:r>
            <a:r>
              <a:rPr lang="ko-KR" altLang="en-US" sz="18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시킨다</a:t>
            </a:r>
            <a:r>
              <a:rPr lang="en-US" altLang="ko-KR" sz="1800" dirty="0">
                <a:effectLst/>
                <a:latin typeface="ArialMT"/>
              </a:rPr>
              <a:t>. </a:t>
            </a:r>
            <a:endParaRPr lang="ko-KR" altLang="en-US" dirty="0">
              <a:effectLst/>
            </a:endParaRPr>
          </a:p>
          <a:p>
            <a:endParaRPr lang="ko-KR" altLang="en-US" sz="1800" dirty="0">
              <a:effectLst/>
              <a:latin typeface="Time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B3BC11-71C2-0584-4465-4A67B795F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41" y="3842241"/>
            <a:ext cx="7503640" cy="22790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B86A1B-1B5F-358B-7ECA-EDB6B1D6E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41" y="2500073"/>
            <a:ext cx="7772400" cy="1219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5CD8A8-5AD9-A8EA-8076-234B5FFAC110}"/>
              </a:ext>
            </a:extLst>
          </p:cNvPr>
          <p:cNvSpPr txBox="1"/>
          <p:nvPr/>
        </p:nvSpPr>
        <p:spPr>
          <a:xfrm>
            <a:off x="1549400" y="6181073"/>
            <a:ext cx="10033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/>
              </a:rPr>
              <a:t>https://github.com/toyo30/session11/commit/8422a10ccd47dc96b8c8e60b0f2c86f4109c39c2</a:t>
            </a:r>
            <a:endParaRPr lang="ko-Kore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3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로그인 여부에 따라 접근 가능한 페이지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D35BEA-72E3-D4A8-1051-4E42B74DB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30" y="2263392"/>
            <a:ext cx="5540505" cy="7306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980415-2FF4-95FE-0DB1-48877D639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30" y="3994605"/>
            <a:ext cx="5916019" cy="955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893B47-FD5A-2904-D2E4-35CA8EA6206A}"/>
              </a:ext>
            </a:extLst>
          </p:cNvPr>
          <p:cNvSpPr txBox="1"/>
          <p:nvPr/>
        </p:nvSpPr>
        <p:spPr>
          <a:xfrm>
            <a:off x="6922832" y="2717999"/>
            <a:ext cx="521764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장고에서 </a:t>
            </a:r>
            <a:r>
              <a:rPr lang="en-US" altLang="ko-Kore-KR" sz="1400" dirty="0">
                <a:effectLst/>
                <a:latin typeface="ArialMT"/>
              </a:rPr>
              <a:t>request 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내용을 뽑아내고 싶을 때</a:t>
            </a:r>
            <a:r>
              <a:rPr lang="en-US" altLang="ko-KR" sz="1400" dirty="0">
                <a:effectLst/>
                <a:latin typeface="ArialMT"/>
              </a:rPr>
              <a:t>,</a:t>
            </a:r>
          </a:p>
          <a:p>
            <a:br>
              <a:rPr lang="en-US" altLang="ko-KR" sz="1400" dirty="0">
                <a:effectLst/>
                <a:latin typeface="ArialMT"/>
              </a:rPr>
            </a:br>
            <a:r>
              <a:rPr lang="en-US" altLang="ko-Kore-KR" sz="1400" dirty="0" err="1">
                <a:effectLst/>
                <a:latin typeface="ArialMT"/>
              </a:rPr>
              <a:t>request.GET</a:t>
            </a:r>
            <a:r>
              <a:rPr lang="en-US" altLang="ko-Kore-KR" sz="1400" dirty="0">
                <a:effectLst/>
                <a:latin typeface="ArialMT"/>
              </a:rPr>
              <a:t> : request 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데이터를 </a:t>
            </a:r>
            <a:r>
              <a:rPr lang="ko-KR" altLang="en-US" sz="1400" dirty="0" err="1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딕셔너리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형태로 변환 </a:t>
            </a:r>
            <a:r>
              <a:rPr lang="en-US" altLang="ko-Kore-KR" sz="1400" dirty="0" err="1">
                <a:effectLst/>
                <a:latin typeface="ArialMT"/>
              </a:rPr>
              <a:t>dict.get</a:t>
            </a:r>
            <a:r>
              <a:rPr lang="en-US" altLang="ko-Kore-KR" sz="1400" dirty="0">
                <a:effectLst/>
                <a:latin typeface="ArialMT"/>
              </a:rPr>
              <a:t>(key) : </a:t>
            </a:r>
            <a:r>
              <a:rPr lang="ko-KR" altLang="en-US" sz="1400" dirty="0" err="1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딕셔너리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관련 함수로써 </a:t>
            </a:r>
            <a:r>
              <a:rPr lang="en-US" altLang="ko-Kore-KR" sz="1400" dirty="0">
                <a:effectLst/>
                <a:latin typeface="ArialMT"/>
              </a:rPr>
              <a:t>key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값을 통해 </a:t>
            </a:r>
            <a:r>
              <a:rPr lang="en-US" altLang="ko-Kore-KR" sz="1400" dirty="0">
                <a:effectLst/>
                <a:latin typeface="ArialMT"/>
              </a:rPr>
              <a:t>value</a:t>
            </a:r>
            <a:r>
              <a:rPr lang="ko-KR" altLang="en-US" sz="1400" dirty="0" err="1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를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얻어냄 </a:t>
            </a:r>
            <a:endParaRPr lang="en-US" altLang="ko-KR" sz="1400" dirty="0"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endParaRPr lang="en-US" altLang="ko-KR" sz="1400" dirty="0"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DAC25E-C32B-0DEC-A486-EDB99BA73CAB}"/>
              </a:ext>
            </a:extLst>
          </p:cNvPr>
          <p:cNvSpPr txBox="1"/>
          <p:nvPr/>
        </p:nvSpPr>
        <p:spPr>
          <a:xfrm>
            <a:off x="8966092" y="2061998"/>
            <a:ext cx="186278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b="0" i="0" dirty="0">
                <a:solidFill>
                  <a:srgbClr val="FFFFFF"/>
                </a:solidFill>
                <a:effectLst/>
                <a:latin typeface="Söhne Mono"/>
              </a:rPr>
              <a:t>{</a:t>
            </a:r>
            <a:r>
              <a:rPr lang="en-US" altLang="ko-Kore-KR" dirty="0">
                <a:solidFill>
                  <a:srgbClr val="00A67D"/>
                </a:solidFill>
                <a:latin typeface="Söhne Mono"/>
              </a:rPr>
              <a:t>'next'</a:t>
            </a:r>
            <a:r>
              <a:rPr lang="en-US" altLang="ko-Kore-KR" dirty="0">
                <a:solidFill>
                  <a:srgbClr val="FFFFFF"/>
                </a:solidFill>
                <a:latin typeface="Söhne Mono"/>
              </a:rPr>
              <a:t>: </a:t>
            </a:r>
            <a:r>
              <a:rPr lang="en-US" altLang="ko-Kore-KR" dirty="0">
                <a:solidFill>
                  <a:srgbClr val="00A67D"/>
                </a:solidFill>
                <a:latin typeface="Söhne Mono"/>
              </a:rPr>
              <a:t>'/new/'</a:t>
            </a:r>
            <a:r>
              <a:rPr lang="en-US" altLang="ko-Kore-KR" dirty="0">
                <a:solidFill>
                  <a:srgbClr val="FFFFFF"/>
                </a:solidFill>
                <a:latin typeface="Söhne Mono"/>
              </a:rPr>
              <a:t>}</a:t>
            </a:r>
            <a:endParaRPr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7E71A9-4666-3773-943E-125FF399786A}"/>
              </a:ext>
            </a:extLst>
          </p:cNvPr>
          <p:cNvSpPr txBox="1"/>
          <p:nvPr/>
        </p:nvSpPr>
        <p:spPr>
          <a:xfrm>
            <a:off x="6977967" y="2063629"/>
            <a:ext cx="153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b="1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request.GET</a:t>
            </a:r>
            <a:r>
              <a:rPr lang="en-US" altLang="ko-Kore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ore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TextBox 17">
            <a:hlinkClick r:id="rId5"/>
            <a:extLst>
              <a:ext uri="{FF2B5EF4-FFF2-40B4-BE49-F238E27FC236}">
                <a16:creationId xmlns:a16="http://schemas.microsoft.com/office/drawing/2014/main" id="{29962595-E372-17EB-113D-5D1938316A0D}"/>
              </a:ext>
            </a:extLst>
          </p:cNvPr>
          <p:cNvSpPr txBox="1"/>
          <p:nvPr/>
        </p:nvSpPr>
        <p:spPr>
          <a:xfrm>
            <a:off x="1507524" y="5888745"/>
            <a:ext cx="10188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hlinkClick r:id="rId5"/>
              </a:rPr>
              <a:t>https://github.com/toyo30/session11/commit/8422a10ccd47dc96b8c8e60b0f2c86f4109c39c2</a:t>
            </a:r>
            <a:endParaRPr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7A9C5A-E2B8-1C37-4C26-857E075B1AE6}"/>
              </a:ext>
            </a:extLst>
          </p:cNvPr>
          <p:cNvSpPr txBox="1"/>
          <p:nvPr/>
        </p:nvSpPr>
        <p:spPr>
          <a:xfrm>
            <a:off x="6977967" y="4159507"/>
            <a:ext cx="153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get(‘next’, ‘/’)</a:t>
            </a:r>
            <a:endParaRPr lang="ko-KR" altLang="en-US" b="1" dirty="0"/>
          </a:p>
          <a:p>
            <a:r>
              <a:rPr lang="en-US" altLang="ko-Kore-KR" sz="1800" dirty="0">
                <a:effectLst/>
                <a:latin typeface="ArialMT"/>
              </a:rPr>
              <a:t> 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7CB44D-F8C0-D94C-4426-DB43903D5011}"/>
              </a:ext>
            </a:extLst>
          </p:cNvPr>
          <p:cNvSpPr txBox="1"/>
          <p:nvPr/>
        </p:nvSpPr>
        <p:spPr>
          <a:xfrm>
            <a:off x="6974360" y="4691779"/>
            <a:ext cx="5217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next</a:t>
            </a:r>
            <a:r>
              <a:rPr lang="ko-KR" altLang="en-US" sz="14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라는 키가 있으면 해당하는 </a:t>
            </a:r>
            <a:r>
              <a:rPr lang="en-US" altLang="ko-KR" sz="14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value</a:t>
            </a:r>
            <a:r>
              <a:rPr lang="ko-KR" altLang="en-US" sz="1400" dirty="0" err="1">
                <a:latin typeface="AppleSDGothicNeo" panose="02000300000000000000" pitchFamily="2" charset="-127"/>
                <a:ea typeface="AppleSDGothicNeo" panose="02000300000000000000" pitchFamily="2" charset="-127"/>
              </a:rPr>
              <a:t>를</a:t>
            </a:r>
            <a:r>
              <a:rPr lang="ko-KR" altLang="en-US" sz="14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 반환함</a:t>
            </a:r>
            <a:endParaRPr lang="en-US" altLang="ko-KR" sz="1400" dirty="0"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r>
              <a:rPr lang="en-US" altLang="ko-KR" sz="14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next </a:t>
            </a:r>
            <a:r>
              <a:rPr lang="ko-KR" altLang="en-US" sz="14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키가 없으면</a:t>
            </a:r>
            <a:r>
              <a:rPr lang="en-US" altLang="ko-KR" sz="14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ko-KR" altLang="en-US" sz="14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기본값인 </a:t>
            </a:r>
            <a:r>
              <a:rPr lang="en-US" altLang="ko-KR" sz="14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’/’</a:t>
            </a:r>
            <a:r>
              <a:rPr lang="ko-KR" altLang="en-US" sz="14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을 반환함 그럼 홈으로 이동함</a:t>
            </a:r>
            <a:endParaRPr lang="en-US" altLang="ko-KR" sz="1400" dirty="0"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680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글 작성자만 수정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 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삭제 권한 부여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6B57C3-176C-5BC6-5329-32AA160921C4}"/>
              </a:ext>
            </a:extLst>
          </p:cNvPr>
          <p:cNvSpPr txBox="1"/>
          <p:nvPr/>
        </p:nvSpPr>
        <p:spPr>
          <a:xfrm>
            <a:off x="812456" y="2006723"/>
            <a:ext cx="10333339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글 작성자만 삭제 권한을 부여하기 위해서</a:t>
            </a:r>
            <a:r>
              <a:rPr lang="en-US" altLang="ko-Kore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ore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</a:t>
            </a:r>
            <a:r>
              <a:rPr lang="ko-Kore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 댓글에 글 작성자가 누구인지 알려주는 것이 필요하다</a:t>
            </a:r>
            <a:r>
              <a:rPr lang="en-US" altLang="ko-Kore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ore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폴린키로 필드를 추가해준다</a:t>
            </a:r>
            <a:r>
              <a:rPr lang="en-US" altLang="ko-Kore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8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53C442-DF6A-6FF8-B5F7-20050B196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56" y="2071106"/>
            <a:ext cx="4968776" cy="2978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8255FC-DF21-99F3-1791-2EEC7EE0D26C}"/>
              </a:ext>
            </a:extLst>
          </p:cNvPr>
          <p:cNvSpPr txBox="1"/>
          <p:nvPr/>
        </p:nvSpPr>
        <p:spPr>
          <a:xfrm>
            <a:off x="812456" y="3978462"/>
            <a:ext cx="4575889" cy="17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모델에 변경사항이 생겼기 때문에 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manage.py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makemigrations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</a:t>
            </a:r>
            <a:r>
              <a:rPr lang="en-US" altLang="ko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ython </a:t>
            </a:r>
            <a:r>
              <a:rPr lang="en-US" altLang="ko-KR" sz="1800" b="1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manage.py</a:t>
            </a:r>
            <a:r>
              <a:rPr lang="en-US" altLang="ko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migrate</a:t>
            </a:r>
          </a:p>
          <a:p>
            <a:pPr>
              <a:lnSpc>
                <a:spcPct val="150000"/>
              </a:lnSpc>
            </a:pPr>
            <a:endParaRPr lang="en-US" altLang="ko-KR" sz="1800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F4FA9-6D97-0FAD-880B-86F5AB7E991E}"/>
              </a:ext>
            </a:extLst>
          </p:cNvPr>
          <p:cNvSpPr txBox="1"/>
          <p:nvPr/>
        </p:nvSpPr>
        <p:spPr>
          <a:xfrm>
            <a:off x="4304713" y="5843199"/>
            <a:ext cx="76714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400" dirty="0">
                <a:hlinkClick r:id="rId4"/>
              </a:rPr>
              <a:t>https://github.com/toyo30/session11/commit/e1f9e2b3c4581012c3d8711e4ff6f9d3f25427fd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2776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글 작성자만 수정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 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삭제 권한 부여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255FC-DF21-99F3-1791-2EEC7EE0D26C}"/>
              </a:ext>
            </a:extLst>
          </p:cNvPr>
          <p:cNvSpPr txBox="1"/>
          <p:nvPr/>
        </p:nvSpPr>
        <p:spPr>
          <a:xfrm>
            <a:off x="604836" y="1599392"/>
            <a:ext cx="10333339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오류</a:t>
            </a:r>
            <a:r>
              <a:rPr lang="en-US" altLang="ko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?!?!?</a:t>
            </a:r>
          </a:p>
          <a:p>
            <a:pPr>
              <a:lnSpc>
                <a:spcPct val="150000"/>
              </a:lnSpc>
            </a:pPr>
            <a:endParaRPr lang="en-US" altLang="ko-KR" sz="1800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EC13D8-29F5-4538-8E43-5E180F1E7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44" y="2310099"/>
            <a:ext cx="10960020" cy="838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26385A-898E-B65D-2781-F306FA40A1C1}"/>
              </a:ext>
            </a:extLst>
          </p:cNvPr>
          <p:cNvSpPr txBox="1"/>
          <p:nvPr/>
        </p:nvSpPr>
        <p:spPr>
          <a:xfrm>
            <a:off x="604835" y="3444186"/>
            <a:ext cx="10333339" cy="21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 등록되어 있는 게시물이나</a:t>
            </a:r>
            <a:r>
              <a:rPr lang="en-US" altLang="ko-Kore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ore-KR" altLang="en-US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댓글에 </a:t>
            </a:r>
            <a:r>
              <a:rPr lang="en-US" altLang="ko-Kore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author</a:t>
            </a:r>
            <a:r>
              <a:rPr lang="ko-Kore-KR" altLang="en-US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ore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지정</a:t>
            </a:r>
            <a:r>
              <a:rPr lang="ko-Kore-KR" altLang="en-US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되어야 하는데</a:t>
            </a:r>
            <a:r>
              <a:rPr lang="en-US" altLang="ko-Kore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ore-KR" altLang="en-US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어떤 값을 넣을지 알 수 없음</a:t>
            </a:r>
            <a:r>
              <a:rPr lang="en-US" altLang="ko-Kore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Post, Comment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forienKey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때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null=True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 default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값을 옵션으로 넣어주거나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author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값을 기본값을 터미널에서 설정해주자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627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글 작성자만 수정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 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삭제 권한 부여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6385A-898E-B65D-2781-F306FA40A1C1}"/>
              </a:ext>
            </a:extLst>
          </p:cNvPr>
          <p:cNvSpPr txBox="1"/>
          <p:nvPr/>
        </p:nvSpPr>
        <p:spPr>
          <a:xfrm>
            <a:off x="430667" y="1958286"/>
            <a:ext cx="10333339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Post, Comment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forienKey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때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default= 1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옵션을 </a:t>
            </a:r>
            <a:r>
              <a:rPr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넣어주기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C8CFE9-7E0D-32E1-F735-D82FF05E3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188"/>
          <a:stretch/>
        </p:blipFill>
        <p:spPr>
          <a:xfrm>
            <a:off x="1075999" y="2833718"/>
            <a:ext cx="4622798" cy="21299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ED94D0-559A-6A84-C15D-A1E4C9118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729" y="3385509"/>
            <a:ext cx="3340100" cy="110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A0F245-E9E9-C633-7972-0207C23779D1}"/>
              </a:ext>
            </a:extLst>
          </p:cNvPr>
          <p:cNvSpPr txBox="1"/>
          <p:nvPr/>
        </p:nvSpPr>
        <p:spPr>
          <a:xfrm>
            <a:off x="6493204" y="4709048"/>
            <a:ext cx="4622798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설정 후 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manage.py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makemigrations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manage.py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migrate</a:t>
            </a:r>
          </a:p>
        </p:txBody>
      </p:sp>
    </p:spTree>
    <p:extLst>
      <p:ext uri="{BB962C8B-B14F-4D97-AF65-F5344CB8AC3E}">
        <p14:creationId xmlns:p14="http://schemas.microsoft.com/office/powerpoint/2010/main" val="880347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글 작성자만 수정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 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삭제 권한 부여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6385A-898E-B65D-2781-F306FA40A1C1}"/>
              </a:ext>
            </a:extLst>
          </p:cNvPr>
          <p:cNvSpPr txBox="1"/>
          <p:nvPr/>
        </p:nvSpPr>
        <p:spPr>
          <a:xfrm>
            <a:off x="430667" y="1958286"/>
            <a:ext cx="10333339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2.author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값을 기본값으로 터미널에서 넣어보자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D330FB-C323-5390-C5D1-49346E3D5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45" y="2833719"/>
            <a:ext cx="11024934" cy="2129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B8A0EC-3002-89E7-4DAC-EC1A7D2409E3}"/>
              </a:ext>
            </a:extLst>
          </p:cNvPr>
          <p:cNvSpPr txBox="1"/>
          <p:nvPr/>
        </p:nvSpPr>
        <p:spPr>
          <a:xfrm>
            <a:off x="1936171" y="5151062"/>
            <a:ext cx="4622798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manage.py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makemigrations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번을 계속 눌러준 다음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manage.py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migrate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F1E381-283F-D5CD-7AA5-09CB6AFFF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810" y="556157"/>
            <a:ext cx="5852893" cy="148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24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글 작성자만 수정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 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삭제 권한 부여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6385A-898E-B65D-2781-F306FA40A1C1}"/>
              </a:ext>
            </a:extLst>
          </p:cNvPr>
          <p:cNvSpPr txBox="1"/>
          <p:nvPr/>
        </p:nvSpPr>
        <p:spPr>
          <a:xfrm>
            <a:off x="627144" y="1766426"/>
            <a:ext cx="10333339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이제 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 댓글을 생성할 때도 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필요하다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8A0EC-3002-89E7-4DAC-EC1A7D2409E3}"/>
              </a:ext>
            </a:extLst>
          </p:cNvPr>
          <p:cNvSpPr txBox="1"/>
          <p:nvPr/>
        </p:nvSpPr>
        <p:spPr>
          <a:xfrm>
            <a:off x="7569202" y="1371693"/>
            <a:ext cx="4622798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views.py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47D1E6-08E6-9CDC-0228-AA72DD1CC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987" y="1996393"/>
            <a:ext cx="3263900" cy="351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B27049-7581-BFCD-655A-9A0AC2421CE3}"/>
              </a:ext>
            </a:extLst>
          </p:cNvPr>
          <p:cNvSpPr txBox="1"/>
          <p:nvPr/>
        </p:nvSpPr>
        <p:spPr>
          <a:xfrm>
            <a:off x="627143" y="2222381"/>
            <a:ext cx="5745081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request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객체에 </a:t>
            </a:r>
            <a:r>
              <a:rPr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로그인된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정보를 담고 있기 때문에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request.user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author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설정할 수 있다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8705F-4BC8-2C70-3E66-4E7B134BEE0B}"/>
              </a:ext>
            </a:extLst>
          </p:cNvPr>
          <p:cNvSpPr txBox="1"/>
          <p:nvPr/>
        </p:nvSpPr>
        <p:spPr>
          <a:xfrm>
            <a:off x="788988" y="3892977"/>
            <a:ext cx="6093618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new_post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ore-KR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objects</a:t>
            </a:r>
            <a:r>
              <a:rPr lang="en-US" altLang="ko-Kore-KR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,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,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author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US" altLang="ko-Kore-KR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user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03803-F012-106C-E2F1-08BA0E1DAB1E}"/>
              </a:ext>
            </a:extLst>
          </p:cNvPr>
          <p:cNvSpPr txBox="1"/>
          <p:nvPr/>
        </p:nvSpPr>
        <p:spPr>
          <a:xfrm>
            <a:off x="844900" y="5893958"/>
            <a:ext cx="98119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400" dirty="0">
                <a:hlinkClick r:id="rId4"/>
              </a:rPr>
              <a:t>https://github.com/toyo30/session11/commit/e1f9e2b3c4581012c3d8711e4ff6f9d3f25427fd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0652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글 작성자만 수정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 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삭제 권한 부여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B27049-7581-BFCD-655A-9A0AC2421CE3}"/>
              </a:ext>
            </a:extLst>
          </p:cNvPr>
          <p:cNvSpPr txBox="1"/>
          <p:nvPr/>
        </p:nvSpPr>
        <p:spPr>
          <a:xfrm>
            <a:off x="627144" y="3763940"/>
            <a:ext cx="5745081" cy="1844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dirty="0" err="1">
                <a:effectLst/>
                <a:latin typeface="ArialMT"/>
              </a:rPr>
              <a:t>user.is_authenticated</a:t>
            </a:r>
            <a:r>
              <a:rPr lang="en-US" altLang="ko-Kore-KR" sz="1800" dirty="0">
                <a:effectLst/>
                <a:latin typeface="ArialMT"/>
              </a:rPr>
              <a:t> : </a:t>
            </a:r>
            <a:r>
              <a:rPr lang="ko-KR" altLang="en-US" sz="18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현재 사용자</a:t>
            </a:r>
            <a:r>
              <a:rPr lang="en-US" altLang="ko-KR" sz="1800" dirty="0">
                <a:effectLst/>
                <a:latin typeface="ArialMT"/>
              </a:rPr>
              <a:t>(</a:t>
            </a:r>
            <a:r>
              <a:rPr lang="en-US" altLang="ko-Kore-KR" sz="1800" dirty="0">
                <a:effectLst/>
                <a:latin typeface="ArialMT"/>
              </a:rPr>
              <a:t>User </a:t>
            </a:r>
            <a:r>
              <a:rPr lang="ko-KR" altLang="en-US" sz="18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객체</a:t>
            </a:r>
            <a:r>
              <a:rPr lang="en-US" altLang="ko-KR" sz="1800" dirty="0">
                <a:effectLst/>
                <a:latin typeface="ArialMT"/>
              </a:rPr>
              <a:t>)</a:t>
            </a:r>
            <a:r>
              <a:rPr lang="ko-KR" altLang="en-US" sz="18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가 로그인 되었는지 </a:t>
            </a:r>
            <a:endParaRPr lang="en-US" altLang="ko-KR" sz="1800" dirty="0"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r>
              <a:rPr lang="en-US" altLang="ko-Kore-KR" sz="1800" dirty="0" err="1">
                <a:effectLst/>
                <a:latin typeface="ArialMT"/>
              </a:rPr>
              <a:t>post.author.pk</a:t>
            </a:r>
            <a:r>
              <a:rPr lang="en-US" altLang="ko-Kore-KR" sz="1800" dirty="0">
                <a:effectLst/>
                <a:latin typeface="ArialMT"/>
              </a:rPr>
              <a:t> : </a:t>
            </a:r>
            <a:r>
              <a:rPr lang="en-US" altLang="ko-Kore-KR" sz="1800" dirty="0" err="1">
                <a:effectLst/>
                <a:latin typeface="ArialMT"/>
              </a:rPr>
              <a:t>post.author</a:t>
            </a:r>
            <a:r>
              <a:rPr lang="ko-KR" altLang="en-US" sz="1800" dirty="0" err="1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를</a:t>
            </a:r>
            <a:r>
              <a:rPr lang="ko-KR" altLang="en-US" sz="18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하면 </a:t>
            </a:r>
            <a:r>
              <a:rPr lang="en-US" altLang="ko-Kore-KR" sz="1800" dirty="0">
                <a:effectLst/>
                <a:latin typeface="ArialMT"/>
              </a:rPr>
              <a:t>User </a:t>
            </a:r>
            <a:r>
              <a:rPr lang="ko-KR" altLang="en-US" sz="18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모델을 참조하고</a:t>
            </a:r>
            <a:r>
              <a:rPr lang="en-US" altLang="ko-KR" sz="1800" dirty="0">
                <a:effectLst/>
                <a:latin typeface="ArialMT"/>
              </a:rPr>
              <a:t>, </a:t>
            </a:r>
            <a:r>
              <a:rPr lang="ko-KR" altLang="en-US" sz="18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그 모델에서의 </a:t>
            </a:r>
            <a:r>
              <a:rPr lang="en-US" altLang="ko-Kore-KR" sz="1800" dirty="0">
                <a:effectLst/>
                <a:latin typeface="ArialMT"/>
              </a:rPr>
              <a:t>pk </a:t>
            </a:r>
          </a:p>
          <a:p>
            <a:r>
              <a:rPr lang="en-US" altLang="ko-Kore-KR" sz="1800" dirty="0" err="1">
                <a:effectLst/>
                <a:latin typeface="ArialMT"/>
              </a:rPr>
              <a:t>user.pk</a:t>
            </a:r>
            <a:r>
              <a:rPr lang="en-US" altLang="ko-Kore-KR" sz="1800" dirty="0">
                <a:effectLst/>
                <a:latin typeface="ArialMT"/>
              </a:rPr>
              <a:t> : User </a:t>
            </a:r>
            <a:r>
              <a:rPr lang="ko-KR" altLang="en-US" sz="18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객체의 </a:t>
            </a:r>
            <a:r>
              <a:rPr lang="en-US" altLang="ko-Kore-KR" sz="1800" dirty="0">
                <a:effectLst/>
                <a:latin typeface="ArialMT"/>
              </a:rPr>
              <a:t>pk </a:t>
            </a:r>
            <a:endParaRPr lang="en-US" altLang="ko-Kore-KR" dirty="0">
              <a:effectLst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0FA3E9-6832-FFAA-224A-1078819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929" y="2821205"/>
            <a:ext cx="4356100" cy="3416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75260C-1551-948A-B668-BEDDF5EA356C}"/>
              </a:ext>
            </a:extLst>
          </p:cNvPr>
          <p:cNvSpPr txBox="1"/>
          <p:nvPr/>
        </p:nvSpPr>
        <p:spPr>
          <a:xfrm>
            <a:off x="461638" y="1769601"/>
            <a:ext cx="8552341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user</a:t>
            </a:r>
            <a:r>
              <a:rPr lang="en-US" altLang="ko-Kore-KR" b="0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is_authenticated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en-US" altLang="ko-Kore-KR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user</a:t>
            </a:r>
            <a:r>
              <a:rPr lang="en-US" altLang="ko-Kore-KR" b="0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pk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en-US" altLang="ko-Kore-KR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ore-KR" b="0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author</a:t>
            </a:r>
            <a:r>
              <a:rPr lang="en-US" altLang="ko-Kore-KR" b="0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pk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</a:p>
          <a:p>
            <a:r>
              <a:rPr lang="en-US" altLang="ko-Kore-KR" dirty="0">
                <a:solidFill>
                  <a:srgbClr val="C792EA"/>
                </a:solidFill>
                <a:latin typeface="Menlo" panose="020B0609030804020204" pitchFamily="49" charset="0"/>
              </a:rPr>
              <a:t>~~~~</a:t>
            </a:r>
          </a:p>
          <a:p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endif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99B419-34E7-5E41-4AE1-802695B6C8B2}"/>
              </a:ext>
            </a:extLst>
          </p:cNvPr>
          <p:cNvSpPr txBox="1"/>
          <p:nvPr/>
        </p:nvSpPr>
        <p:spPr>
          <a:xfrm>
            <a:off x="627144" y="5570559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hlinkClick r:id="rId4"/>
              </a:rPr>
              <a:t>https://github.com/toyo30/session11/commit/e1f9e2b3c4581012c3d8711e4ff6f9d3f25427fd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06624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155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오늘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세션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복습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7A734-DC0F-FC2C-9682-0815A96A76B5}"/>
              </a:ext>
            </a:extLst>
          </p:cNvPr>
          <p:cNvSpPr txBox="1"/>
          <p:nvPr/>
        </p:nvSpPr>
        <p:spPr>
          <a:xfrm>
            <a:off x="1075999" y="2127887"/>
            <a:ext cx="976488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 </a:t>
            </a:r>
            <a:r>
              <a:rPr lang="en-US" altLang="ko-Kore-KR" sz="2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Authentication</a:t>
            </a:r>
            <a:r>
              <a:rPr lang="ko-KR" altLang="en-US" sz="2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system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</a:t>
            </a:r>
            <a:r>
              <a:rPr lang="en-US" altLang="ko-KR" sz="24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jango.contrib.auth</a:t>
            </a:r>
            <a:r>
              <a:rPr lang="ko-KR" altLang="en-US" sz="24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2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통해서 인증과 인가를 구현</a:t>
            </a:r>
            <a:r>
              <a:rPr lang="en-US" altLang="ko-KR" sz="2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회원가입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여부에 따라서 다르게 보이는 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navbar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글 작성자만 수정</a:t>
            </a:r>
            <a:r>
              <a:rPr lang="en-US" altLang="ko-Kore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ore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삭제</a:t>
            </a:r>
            <a:r>
              <a:rPr lang="en-US" altLang="ko-Kore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ore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권한 부여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9266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C955898-9C1C-FBD4-DD40-E1BFDDDD0FCE}"/>
              </a:ext>
            </a:extLst>
          </p:cNvPr>
          <p:cNvSpPr/>
          <p:nvPr/>
        </p:nvSpPr>
        <p:spPr>
          <a:xfrm>
            <a:off x="2553869" y="1538851"/>
            <a:ext cx="1508852" cy="5193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4;p2">
            <a:extLst>
              <a:ext uri="{FF2B5EF4-FFF2-40B4-BE49-F238E27FC236}">
                <a16:creationId xmlns:a16="http://schemas.microsoft.com/office/drawing/2014/main" id="{4CAF4F8E-DA16-828C-155C-C659D879008D}"/>
              </a:ext>
            </a:extLst>
          </p:cNvPr>
          <p:cNvSpPr/>
          <p:nvPr/>
        </p:nvSpPr>
        <p:spPr>
          <a:xfrm>
            <a:off x="484781" y="415882"/>
            <a:ext cx="45719" cy="113904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Google Shape;96;p2">
            <a:extLst>
              <a:ext uri="{FF2B5EF4-FFF2-40B4-BE49-F238E27FC236}">
                <a16:creationId xmlns:a16="http://schemas.microsoft.com/office/drawing/2014/main" id="{DF7DAB8C-4373-4F89-F16B-BBE3FA0AAF94}"/>
              </a:ext>
            </a:extLst>
          </p:cNvPr>
          <p:cNvSpPr txBox="1"/>
          <p:nvPr/>
        </p:nvSpPr>
        <p:spPr>
          <a:xfrm>
            <a:off x="627145" y="416007"/>
            <a:ext cx="58458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지난 시간 복습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14" name="Google Shape;96;p2">
            <a:extLst>
              <a:ext uri="{FF2B5EF4-FFF2-40B4-BE49-F238E27FC236}">
                <a16:creationId xmlns:a16="http://schemas.microsoft.com/office/drawing/2014/main" id="{62AE384D-B927-0A37-42D3-818F449B3205}"/>
              </a:ext>
            </a:extLst>
          </p:cNvPr>
          <p:cNvSpPr txBox="1"/>
          <p:nvPr/>
        </p:nvSpPr>
        <p:spPr>
          <a:xfrm>
            <a:off x="627145" y="1093305"/>
            <a:ext cx="253515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Templates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상속</a:t>
            </a:r>
            <a:endParaRPr sz="2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  <a:sym typeface="Arial"/>
            </a:endParaRPr>
          </a:p>
        </p:txBody>
      </p:sp>
      <p:pic>
        <p:nvPicPr>
          <p:cNvPr id="5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1F00183-F18A-B57C-650C-9C1C10385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10" y="2166035"/>
            <a:ext cx="3900979" cy="42759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E211338-6B9F-46E9-0DBA-1D320A3DBA00}"/>
              </a:ext>
            </a:extLst>
          </p:cNvPr>
          <p:cNvSpPr/>
          <p:nvPr/>
        </p:nvSpPr>
        <p:spPr>
          <a:xfrm>
            <a:off x="1691119" y="2943641"/>
            <a:ext cx="3043453" cy="228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24D10-9F1F-7408-7BE7-F328CA367CD8}"/>
              </a:ext>
            </a:extLst>
          </p:cNvPr>
          <p:cNvSpPr txBox="1"/>
          <p:nvPr/>
        </p:nvSpPr>
        <p:spPr>
          <a:xfrm>
            <a:off x="2650513" y="1538851"/>
            <a:ext cx="1266481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base.html</a:t>
            </a:r>
            <a:endParaRPr lang="en-US" altLang="ko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69292D-E22F-96BD-83FD-98D65DD052D4}"/>
              </a:ext>
            </a:extLst>
          </p:cNvPr>
          <p:cNvSpPr/>
          <p:nvPr/>
        </p:nvSpPr>
        <p:spPr>
          <a:xfrm>
            <a:off x="2635784" y="2258458"/>
            <a:ext cx="1165281" cy="418641"/>
          </a:xfrm>
          <a:prstGeom prst="rect">
            <a:avLst/>
          </a:prstGeom>
          <a:solidFill>
            <a:srgbClr val="A5D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55BEF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FD19A6-6A33-322E-B833-E55B2C4C0BF3}"/>
              </a:ext>
            </a:extLst>
          </p:cNvPr>
          <p:cNvSpPr/>
          <p:nvPr/>
        </p:nvSpPr>
        <p:spPr>
          <a:xfrm>
            <a:off x="2635784" y="5918278"/>
            <a:ext cx="1165281" cy="418641"/>
          </a:xfrm>
          <a:prstGeom prst="rect">
            <a:avLst/>
          </a:prstGeom>
          <a:solidFill>
            <a:srgbClr val="A5D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341CBC-BA6A-CEE9-4356-4DB8B23BEE8D}"/>
              </a:ext>
            </a:extLst>
          </p:cNvPr>
          <p:cNvCxnSpPr>
            <a:cxnSpLocks/>
          </p:cNvCxnSpPr>
          <p:nvPr/>
        </p:nvCxnSpPr>
        <p:spPr>
          <a:xfrm>
            <a:off x="3937090" y="2490654"/>
            <a:ext cx="1494226" cy="130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1DD897-659C-2B51-DC86-0F3F8D59F4B4}"/>
              </a:ext>
            </a:extLst>
          </p:cNvPr>
          <p:cNvSpPr txBox="1"/>
          <p:nvPr/>
        </p:nvSpPr>
        <p:spPr>
          <a:xfrm>
            <a:off x="4050067" y="2690430"/>
            <a:ext cx="123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제목 빈칸</a:t>
            </a:r>
            <a:endParaRPr lang="en-KR" b="1" dirty="0"/>
          </a:p>
        </p:txBody>
      </p:sp>
      <p:pic>
        <p:nvPicPr>
          <p:cNvPr id="18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446D2D1-18CE-251F-B44C-F4FE724D7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43" y="1893355"/>
            <a:ext cx="3996866" cy="4381062"/>
          </a:xfrm>
          <a:prstGeom prst="rect">
            <a:avLst/>
          </a:prstGeom>
        </p:spPr>
      </p:pic>
      <p:cxnSp>
        <p:nvCxnSpPr>
          <p:cNvPr id="20" name="Straight Arrow Connector 10">
            <a:extLst>
              <a:ext uri="{FF2B5EF4-FFF2-40B4-BE49-F238E27FC236}">
                <a16:creationId xmlns:a16="http://schemas.microsoft.com/office/drawing/2014/main" id="{EA73A34A-4307-3DBE-B88B-48FDCA90312A}"/>
              </a:ext>
            </a:extLst>
          </p:cNvPr>
          <p:cNvCxnSpPr>
            <a:cxnSpLocks/>
          </p:cNvCxnSpPr>
          <p:nvPr/>
        </p:nvCxnSpPr>
        <p:spPr>
          <a:xfrm>
            <a:off x="3907033" y="4449053"/>
            <a:ext cx="1494226" cy="130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648830-D7C8-71DA-2F93-8B8DA7BA2925}"/>
              </a:ext>
            </a:extLst>
          </p:cNvPr>
          <p:cNvSpPr txBox="1"/>
          <p:nvPr/>
        </p:nvSpPr>
        <p:spPr>
          <a:xfrm>
            <a:off x="3987459" y="4703913"/>
            <a:ext cx="149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컨텐츠  빈칸</a:t>
            </a:r>
            <a:endParaRPr lang="en-KR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4A7327C-EDB5-8C11-C6CF-73628BE62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239" y="3934628"/>
            <a:ext cx="1841500" cy="2032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269ECC9-1881-F176-B0DC-50FFFFD22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777" y="2383090"/>
            <a:ext cx="596900" cy="241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0E8AD92-F0FE-6C7A-4B32-06BB28A3F366}"/>
              </a:ext>
            </a:extLst>
          </p:cNvPr>
          <p:cNvSpPr txBox="1"/>
          <p:nvPr/>
        </p:nvSpPr>
        <p:spPr>
          <a:xfrm>
            <a:off x="5776170" y="1688862"/>
            <a:ext cx="123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제목 삽입</a:t>
            </a:r>
            <a:endParaRPr lang="en-KR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67BBFA-8F9E-91A9-8E8C-B8AD7BD71A6A}"/>
              </a:ext>
            </a:extLst>
          </p:cNvPr>
          <p:cNvSpPr txBox="1"/>
          <p:nvPr/>
        </p:nvSpPr>
        <p:spPr>
          <a:xfrm>
            <a:off x="5592098" y="3429000"/>
            <a:ext cx="152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컨탠츠</a:t>
            </a:r>
            <a:r>
              <a:rPr lang="ko-KR" altLang="en-US" b="1" dirty="0"/>
              <a:t> 삽입</a:t>
            </a:r>
            <a:endParaRPr lang="en-KR" b="1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1AAF80F7-557B-AFBF-918A-D1686A6DFDA7}"/>
              </a:ext>
            </a:extLst>
          </p:cNvPr>
          <p:cNvSpPr/>
          <p:nvPr/>
        </p:nvSpPr>
        <p:spPr>
          <a:xfrm>
            <a:off x="9140119" y="1172800"/>
            <a:ext cx="1508852" cy="5193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5E975-FB34-AB14-FC40-DCFFC4C20E7F}"/>
              </a:ext>
            </a:extLst>
          </p:cNvPr>
          <p:cNvSpPr txBox="1"/>
          <p:nvPr/>
        </p:nvSpPr>
        <p:spPr>
          <a:xfrm>
            <a:off x="9236763" y="1172800"/>
            <a:ext cx="1266481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home.html</a:t>
            </a:r>
            <a:endParaRPr lang="en-US" altLang="ko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1949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155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오늘 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세션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복습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72929703-D5DD-6C9B-DECF-E08BE3BF3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31" y="544134"/>
            <a:ext cx="6995823" cy="2827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429E14-9492-5C22-BE69-60C988FFBDD3}"/>
              </a:ext>
            </a:extLst>
          </p:cNvPr>
          <p:cNvSpPr txBox="1"/>
          <p:nvPr/>
        </p:nvSpPr>
        <p:spPr>
          <a:xfrm>
            <a:off x="396256" y="1137268"/>
            <a:ext cx="3230347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회원가입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C0E092-38B0-95CF-9A01-D9FA4E71624E}"/>
              </a:ext>
            </a:extLst>
          </p:cNvPr>
          <p:cNvSpPr txBox="1"/>
          <p:nvPr/>
        </p:nvSpPr>
        <p:spPr>
          <a:xfrm>
            <a:off x="8515359" y="714849"/>
            <a:ext cx="2321301" cy="378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7DE7E-C929-5345-0275-983F150B8A3C}"/>
              </a:ext>
            </a:extLst>
          </p:cNvPr>
          <p:cNvSpPr txBox="1"/>
          <p:nvPr/>
        </p:nvSpPr>
        <p:spPr>
          <a:xfrm>
            <a:off x="7569142" y="215340"/>
            <a:ext cx="5021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django.contrib.auth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미리 만들어진 </a:t>
            </a:r>
            <a:endParaRPr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34BDF-171B-2E1F-9AB2-8BAB4FF2362A}"/>
              </a:ext>
            </a:extLst>
          </p:cNvPr>
          <p:cNvSpPr txBox="1"/>
          <p:nvPr/>
        </p:nvSpPr>
        <p:spPr>
          <a:xfrm>
            <a:off x="8553633" y="1768674"/>
            <a:ext cx="3404392" cy="378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signup, login, logout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2162B406-2BF5-A6A8-9473-C9BBEF714604}"/>
              </a:ext>
            </a:extLst>
          </p:cNvPr>
          <p:cNvCxnSpPr>
            <a:cxnSpLocks/>
          </p:cNvCxnSpPr>
          <p:nvPr/>
        </p:nvCxnSpPr>
        <p:spPr>
          <a:xfrm flipH="1">
            <a:off x="6456298" y="2876038"/>
            <a:ext cx="893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A648798-E71E-40A9-3C15-B41E395BB348}"/>
              </a:ext>
            </a:extLst>
          </p:cNvPr>
          <p:cNvSpPr/>
          <p:nvPr/>
        </p:nvSpPr>
        <p:spPr>
          <a:xfrm>
            <a:off x="2213430" y="3486540"/>
            <a:ext cx="7671661" cy="318697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42C8BC-89B7-3D1B-DFF0-BEDA8458ADBE}"/>
              </a:ext>
            </a:extLst>
          </p:cNvPr>
          <p:cNvSpPr txBox="1"/>
          <p:nvPr/>
        </p:nvSpPr>
        <p:spPr>
          <a:xfrm>
            <a:off x="2423580" y="3686304"/>
            <a:ext cx="7461511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django.contrib.auth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미리 만들어진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 model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signup, login, logout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django.contrib.auth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제공하는 메서드 사용 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auth.login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(), 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auth.logout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(), 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auth.authenticate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회원가입 요청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회원가입된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사람이 아니면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-&gt;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회원가입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로그인할 때 유저 정보를 세션에 저장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요청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유효한 아이디인지 확인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 요청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로그인되어있다면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로그아웃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41618-1CCA-6BDB-AE1E-2F06AF2E2608}"/>
              </a:ext>
            </a:extLst>
          </p:cNvPr>
          <p:cNvSpPr txBox="1"/>
          <p:nvPr/>
        </p:nvSpPr>
        <p:spPr>
          <a:xfrm>
            <a:off x="8553633" y="2067013"/>
            <a:ext cx="2710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auth.login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(),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auth.logout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 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</a:t>
            </a: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auth.authenticate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39621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155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오늘 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세션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복습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72929703-D5DD-6C9B-DECF-E08BE3BF3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089" y="37646"/>
            <a:ext cx="6995823" cy="2827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429E14-9492-5C22-BE69-60C988FFBDD3}"/>
              </a:ext>
            </a:extLst>
          </p:cNvPr>
          <p:cNvSpPr txBox="1"/>
          <p:nvPr/>
        </p:nvSpPr>
        <p:spPr>
          <a:xfrm>
            <a:off x="6456298" y="3032204"/>
            <a:ext cx="4674508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여부에 따라서 접근 가능한 페이지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34BDF-171B-2E1F-9AB2-8BAB4FF2362A}"/>
              </a:ext>
            </a:extLst>
          </p:cNvPr>
          <p:cNvSpPr txBox="1"/>
          <p:nvPr/>
        </p:nvSpPr>
        <p:spPr>
          <a:xfrm>
            <a:off x="9203847" y="2016743"/>
            <a:ext cx="3404392" cy="378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user.is_authenticated</a:t>
            </a:r>
            <a:endParaRPr lang="en-US" altLang="ko-KR" sz="1400" b="1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2162B406-2BF5-A6A8-9473-C9BBEF714604}"/>
              </a:ext>
            </a:extLst>
          </p:cNvPr>
          <p:cNvCxnSpPr>
            <a:cxnSpLocks/>
          </p:cNvCxnSpPr>
          <p:nvPr/>
        </p:nvCxnSpPr>
        <p:spPr>
          <a:xfrm flipH="1">
            <a:off x="6456298" y="2876038"/>
            <a:ext cx="893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A648798-E71E-40A9-3C15-B41E395BB348}"/>
              </a:ext>
            </a:extLst>
          </p:cNvPr>
          <p:cNvSpPr/>
          <p:nvPr/>
        </p:nvSpPr>
        <p:spPr>
          <a:xfrm>
            <a:off x="375058" y="3657600"/>
            <a:ext cx="5557344" cy="239896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42C8BC-89B7-3D1B-DFF0-BEDA8458ADBE}"/>
              </a:ext>
            </a:extLst>
          </p:cNvPr>
          <p:cNvSpPr txBox="1"/>
          <p:nvPr/>
        </p:nvSpPr>
        <p:spPr>
          <a:xfrm>
            <a:off x="440518" y="3841419"/>
            <a:ext cx="5510793" cy="21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Django.contrib.auth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인해 컨텍스트 변수를 넘겨주지 않고도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객체를 사용 가능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template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안에서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user.is_authenticated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사용하여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로그인되어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있는지를 판별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여부에 따라 보여주는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html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다르게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보여줌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F8449-EAB2-8EDC-226B-CD7913F1AB0E}"/>
              </a:ext>
            </a:extLst>
          </p:cNvPr>
          <p:cNvSpPr txBox="1"/>
          <p:nvPr/>
        </p:nvSpPr>
        <p:spPr>
          <a:xfrm>
            <a:off x="8217963" y="1315333"/>
            <a:ext cx="1971768" cy="70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 dirty="0">
                <a:solidFill>
                  <a:schemeClr val="accent2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@</a:t>
            </a:r>
            <a:r>
              <a:rPr lang="en-US" altLang="ko-Kore-KR" sz="1400" b="1" dirty="0" err="1">
                <a:solidFill>
                  <a:schemeClr val="accent2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login_required</a:t>
            </a:r>
            <a:r>
              <a:rPr lang="en-US" altLang="ko-Kore-KR" sz="1400" b="1" dirty="0">
                <a:solidFill>
                  <a:schemeClr val="accent2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1400" b="1" dirty="0">
                <a:solidFill>
                  <a:schemeClr val="accent2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ore-KR" sz="1400" b="1" dirty="0">
              <a:solidFill>
                <a:schemeClr val="accent2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02EBB-A0E8-D8DE-701F-8D3B67E6FDBD}"/>
              </a:ext>
            </a:extLst>
          </p:cNvPr>
          <p:cNvSpPr txBox="1"/>
          <p:nvPr/>
        </p:nvSpPr>
        <p:spPr>
          <a:xfrm>
            <a:off x="440518" y="2955288"/>
            <a:ext cx="6726382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여부에 따라서 보이는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navbar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D0C9DB0A-CD74-D7C6-C15C-FAEEFAE27259}"/>
              </a:ext>
            </a:extLst>
          </p:cNvPr>
          <p:cNvSpPr/>
          <p:nvPr/>
        </p:nvSpPr>
        <p:spPr>
          <a:xfrm>
            <a:off x="6020927" y="3657600"/>
            <a:ext cx="6081241" cy="239896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6D8C18-76DF-396D-D2FA-D6509A72A94A}"/>
              </a:ext>
            </a:extLst>
          </p:cNvPr>
          <p:cNvSpPr txBox="1"/>
          <p:nvPr/>
        </p:nvSpPr>
        <p:spPr>
          <a:xfrm>
            <a:off x="6306150" y="4052438"/>
            <a:ext cx="5796018" cy="17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@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login_required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사용함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여부에 따라 접근 가능한 페이지 위에 선언함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없이 그 페이지로 들어갔을 때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login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페이지로 이동  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new/ -&gt;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login , detail/ -&gt; login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86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155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오늘 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세션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복습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72929703-D5DD-6C9B-DECF-E08BE3BF3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62" y="48711"/>
            <a:ext cx="6995823" cy="2827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429E14-9492-5C22-BE69-60C988FFBDD3}"/>
              </a:ext>
            </a:extLst>
          </p:cNvPr>
          <p:cNvSpPr txBox="1"/>
          <p:nvPr/>
        </p:nvSpPr>
        <p:spPr>
          <a:xfrm>
            <a:off x="396256" y="1079991"/>
            <a:ext cx="4674508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글 작성자만 수정</a:t>
            </a:r>
            <a:r>
              <a:rPr lang="en-US" altLang="ko-Kore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ore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삭제</a:t>
            </a:r>
            <a:r>
              <a:rPr lang="en-US" altLang="ko-Kore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ore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권한 부여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34BDF-171B-2E1F-9AB2-8BAB4FF2362A}"/>
              </a:ext>
            </a:extLst>
          </p:cNvPr>
          <p:cNvSpPr txBox="1"/>
          <p:nvPr/>
        </p:nvSpPr>
        <p:spPr>
          <a:xfrm>
            <a:off x="9222786" y="2516042"/>
            <a:ext cx="3404392" cy="70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user.is_authenticated</a:t>
            </a:r>
            <a:endParaRPr lang="en-US" altLang="ko-KR" sz="1400" b="1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Post.author.pk</a:t>
            </a:r>
            <a:r>
              <a:rPr lang="en-US" altLang="ko-KR" sz="1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=== </a:t>
            </a:r>
            <a:r>
              <a:rPr lang="en-US" altLang="ko-KR" sz="1400" b="1" dirty="0" err="1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user.pk</a:t>
            </a:r>
            <a:endParaRPr lang="en-US" altLang="ko-KR" sz="1400" b="1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2162B406-2BF5-A6A8-9473-C9BBEF714604}"/>
              </a:ext>
            </a:extLst>
          </p:cNvPr>
          <p:cNvCxnSpPr>
            <a:cxnSpLocks/>
          </p:cNvCxnSpPr>
          <p:nvPr/>
        </p:nvCxnSpPr>
        <p:spPr>
          <a:xfrm flipH="1">
            <a:off x="6456298" y="2876038"/>
            <a:ext cx="893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A648798-E71E-40A9-3C15-B41E395BB348}"/>
              </a:ext>
            </a:extLst>
          </p:cNvPr>
          <p:cNvSpPr/>
          <p:nvPr/>
        </p:nvSpPr>
        <p:spPr>
          <a:xfrm>
            <a:off x="1936171" y="3688081"/>
            <a:ext cx="8672945" cy="267764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42C8BC-89B7-3D1B-DFF0-BEDA8458ADBE}"/>
              </a:ext>
            </a:extLst>
          </p:cNvPr>
          <p:cNvSpPr txBox="1"/>
          <p:nvPr/>
        </p:nvSpPr>
        <p:spPr>
          <a:xfrm>
            <a:off x="2422738" y="4094107"/>
            <a:ext cx="7479797" cy="21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Comment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author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필드 추가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베이스에 접근하려면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로그인이 되어 있어야 함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template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안에서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판별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                              </a:t>
            </a:r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user.is_authenticated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post.author.pk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user.pk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같아함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comment.author.pk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user.pk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같아함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F8449-EAB2-8EDC-226B-CD7913F1AB0E}"/>
              </a:ext>
            </a:extLst>
          </p:cNvPr>
          <p:cNvSpPr txBox="1"/>
          <p:nvPr/>
        </p:nvSpPr>
        <p:spPr>
          <a:xfrm>
            <a:off x="9326670" y="1120794"/>
            <a:ext cx="1971768" cy="70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</a:t>
            </a:r>
            <a:r>
              <a:rPr lang="ko-KR" altLang="en-US" sz="1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sz="1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Comment</a:t>
            </a:r>
            <a:r>
              <a:rPr lang="ko-KR" altLang="en-US" sz="1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en-US" altLang="ko-KR" sz="1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author </a:t>
            </a:r>
            <a:r>
              <a:rPr lang="ko-KR" altLang="en-US" sz="1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필드 추가 </a:t>
            </a:r>
            <a:endParaRPr lang="en-US" altLang="ko-KR" sz="1400" b="1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119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과제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638C2-3CB0-C14E-49BE-EF1B84E68DE2}"/>
              </a:ext>
            </a:extLst>
          </p:cNvPr>
          <p:cNvSpPr txBox="1"/>
          <p:nvPr/>
        </p:nvSpPr>
        <p:spPr>
          <a:xfrm>
            <a:off x="5936884" y="1911850"/>
            <a:ext cx="6255116" cy="4199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필수 </a:t>
            </a:r>
            <a: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lang="en-US" altLang="ko-Kore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navbar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회원가입</a:t>
            </a:r>
            <a: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 버튼 만들고 기능 구현하기</a:t>
            </a:r>
            <a:b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여부에 따라서 페이지 접근 권한 막기 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 </a:t>
            </a:r>
            <a:r>
              <a:rPr lang="en-US" altLang="ko-Kore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navbar 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다르게 보이기 </a:t>
            </a:r>
            <a:endParaRPr lang="en-US" altLang="ko-KR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작성자만 글 수정</a:t>
            </a:r>
            <a: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글과 댓글 삭제할 수 있도록 </a:t>
            </a:r>
            <a:endParaRPr lang="en-US" altLang="ko-KR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5.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카카오 </a:t>
            </a:r>
            <a:r>
              <a:rPr lang="en-US" altLang="ko-Kore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 </a:t>
            </a:r>
            <a:r>
              <a:rPr lang="ko-Kore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구현하기</a:t>
            </a:r>
            <a:endParaRPr lang="en-US" altLang="ko-Kore-KR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</a:t>
            </a:r>
            <a:r>
              <a:rPr lang="en-US" altLang="ko-Kore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ore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css</a:t>
            </a:r>
            <a:r>
              <a:rPr lang="ko-Kore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넣어보기</a:t>
            </a:r>
            <a:endParaRPr lang="en-US" altLang="ko-Kore-KR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카카오 </a:t>
            </a:r>
            <a:r>
              <a:rPr lang="en-US" altLang="ko-Kore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말고 다른 </a:t>
            </a:r>
            <a:r>
              <a:rPr lang="en-US" altLang="ko-Kore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 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적용해보기 </a:t>
            </a:r>
            <a:br>
              <a:rPr lang="en-US" altLang="ko-Kore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ore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ex) 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구글</a:t>
            </a:r>
            <a: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네이버 등등 </a:t>
            </a:r>
            <a:endParaRPr lang="en-US" altLang="ko-Kore-KR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E3F37-D463-EB24-CC98-23A43BFF391F}"/>
              </a:ext>
            </a:extLst>
          </p:cNvPr>
          <p:cNvSpPr txBox="1"/>
          <p:nvPr/>
        </p:nvSpPr>
        <p:spPr>
          <a:xfrm>
            <a:off x="396256" y="2823078"/>
            <a:ext cx="5324800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dirty="0"/>
              <a:t>월</a:t>
            </a:r>
            <a:r>
              <a:rPr lang="en-US" altLang="ko-Kore-KR" dirty="0"/>
              <a:t> </a:t>
            </a:r>
            <a:r>
              <a:rPr lang="ko-Kore-KR" altLang="en-US" dirty="0"/>
              <a:t>세션 </a:t>
            </a:r>
            <a:r>
              <a:rPr lang="en-US" altLang="ko-Kore-KR" dirty="0"/>
              <a:t>+ </a:t>
            </a:r>
            <a:r>
              <a:rPr lang="ko-Kore-KR" altLang="en-US" dirty="0"/>
              <a:t>목 세션</a:t>
            </a:r>
            <a:r>
              <a:rPr lang="en-US" altLang="ko-Kore-KR" dirty="0"/>
              <a:t> = 1</a:t>
            </a:r>
            <a:r>
              <a:rPr lang="ko-Kore-KR" altLang="en-US" dirty="0"/>
              <a:t>개의 과제</a:t>
            </a:r>
            <a:r>
              <a:rPr lang="en-US" altLang="ko-Kore-KR" dirty="0"/>
              <a:t> </a:t>
            </a:r>
          </a:p>
          <a:p>
            <a:pPr>
              <a:lnSpc>
                <a:spcPct val="150000"/>
              </a:lnSpc>
            </a:pPr>
            <a:r>
              <a:rPr lang="ko-Kore-KR" altLang="en-US" dirty="0"/>
              <a:t>기간</a:t>
            </a:r>
            <a:r>
              <a:rPr lang="en-US" altLang="ko-Kore-KR" dirty="0"/>
              <a:t>: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r>
              <a:rPr lang="ko-KR" altLang="en-US" dirty="0"/>
              <a:t> 세션까지</a:t>
            </a:r>
            <a:r>
              <a:rPr lang="en-US" altLang="ko-KR" dirty="0"/>
              <a:t>                          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요청 사항</a:t>
            </a:r>
            <a:r>
              <a:rPr lang="en-US" altLang="ko-KR" dirty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급하게</a:t>
            </a:r>
            <a:r>
              <a:rPr lang="en-US" altLang="ko-KR" dirty="0"/>
              <a:t> </a:t>
            </a:r>
            <a:r>
              <a:rPr lang="ko-KR" altLang="en-US" dirty="0"/>
              <a:t>벼락치기 </a:t>
            </a:r>
            <a:r>
              <a:rPr lang="en-US" altLang="ko-KR" dirty="0"/>
              <a:t>No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기간이 많은 만큼 천천히 이해하면서 구현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많은 질의응답 바랍니다</a:t>
            </a:r>
            <a:r>
              <a:rPr lang="en-US" altLang="ko-KR" dirty="0"/>
              <a:t>.</a:t>
            </a:r>
            <a:endParaRPr lang="en-US" altLang="ko-KR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5F5EF-FA9F-EB64-D52B-76B5AC338C7B}"/>
              </a:ext>
            </a:extLst>
          </p:cNvPr>
          <p:cNvSpPr txBox="1"/>
          <p:nvPr/>
        </p:nvSpPr>
        <p:spPr>
          <a:xfrm>
            <a:off x="2228850" y="213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A8CFE77-EACE-DC5A-2D0D-F6FF55D805A2}"/>
              </a:ext>
            </a:extLst>
          </p:cNvPr>
          <p:cNvSpPr/>
          <p:nvPr/>
        </p:nvSpPr>
        <p:spPr>
          <a:xfrm>
            <a:off x="1190859" y="1389370"/>
            <a:ext cx="2708993" cy="65472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77A26-EF86-87AB-D6C7-EDE05352D25D}"/>
              </a:ext>
            </a:extLst>
          </p:cNvPr>
          <p:cNvSpPr txBox="1"/>
          <p:nvPr/>
        </p:nvSpPr>
        <p:spPr>
          <a:xfrm>
            <a:off x="1744164" y="1451916"/>
            <a:ext cx="2628983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800" b="1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오늘의 과제</a:t>
            </a:r>
            <a:endParaRPr lang="ko-KR" altLang="en-US" dirty="0">
              <a:solidFill>
                <a:schemeClr val="bg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0585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 descr="Text&#10;&#10;Description automatically generated">
            <a:extLst>
              <a:ext uri="{FF2B5EF4-FFF2-40B4-BE49-F238E27FC236}">
                <a16:creationId xmlns:a16="http://schemas.microsoft.com/office/drawing/2014/main" id="{6DA041E5-90D8-1827-3EA8-6630CD9E5B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09"/>
          <a:stretch/>
        </p:blipFill>
        <p:spPr>
          <a:xfrm>
            <a:off x="5795775" y="320007"/>
            <a:ext cx="5999969" cy="6353509"/>
          </a:xfrm>
          <a:prstGeom prst="rect">
            <a:avLst/>
          </a:prstGeom>
        </p:spPr>
      </p:pic>
      <p:pic>
        <p:nvPicPr>
          <p:cNvPr id="32" name="Picture 5" descr="Text&#10;&#10;Description automatically generated">
            <a:extLst>
              <a:ext uri="{FF2B5EF4-FFF2-40B4-BE49-F238E27FC236}">
                <a16:creationId xmlns:a16="http://schemas.microsoft.com/office/drawing/2014/main" id="{A8FA5846-44B0-3C96-8625-4D41915D3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28" y="1279488"/>
            <a:ext cx="5180329" cy="4869143"/>
          </a:xfrm>
          <a:prstGeom prst="rect">
            <a:avLst/>
          </a:prstGeom>
        </p:spPr>
      </p:pic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4;p2">
            <a:extLst>
              <a:ext uri="{FF2B5EF4-FFF2-40B4-BE49-F238E27FC236}">
                <a16:creationId xmlns:a16="http://schemas.microsoft.com/office/drawing/2014/main" id="{4CAF4F8E-DA16-828C-155C-C659D879008D}"/>
              </a:ext>
            </a:extLst>
          </p:cNvPr>
          <p:cNvSpPr/>
          <p:nvPr/>
        </p:nvSpPr>
        <p:spPr>
          <a:xfrm>
            <a:off x="446717" y="205489"/>
            <a:ext cx="45719" cy="113904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Google Shape;96;p2">
            <a:extLst>
              <a:ext uri="{FF2B5EF4-FFF2-40B4-BE49-F238E27FC236}">
                <a16:creationId xmlns:a16="http://schemas.microsoft.com/office/drawing/2014/main" id="{DF7DAB8C-4373-4F89-F16B-BBE3FA0AAF94}"/>
              </a:ext>
            </a:extLst>
          </p:cNvPr>
          <p:cNvSpPr txBox="1"/>
          <p:nvPr/>
        </p:nvSpPr>
        <p:spPr>
          <a:xfrm>
            <a:off x="600156" y="242840"/>
            <a:ext cx="58458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지난 시간 복습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14" name="Google Shape;96;p2">
            <a:extLst>
              <a:ext uri="{FF2B5EF4-FFF2-40B4-BE49-F238E27FC236}">
                <a16:creationId xmlns:a16="http://schemas.microsoft.com/office/drawing/2014/main" id="{62AE384D-B927-0A37-42D3-818F449B3205}"/>
              </a:ext>
            </a:extLst>
          </p:cNvPr>
          <p:cNvSpPr txBox="1"/>
          <p:nvPr/>
        </p:nvSpPr>
        <p:spPr>
          <a:xfrm>
            <a:off x="608950" y="805684"/>
            <a:ext cx="253515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Templates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상속</a:t>
            </a:r>
            <a:endParaRPr sz="2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5B507C51-877C-FF28-22FA-96CD48529D0D}"/>
              </a:ext>
            </a:extLst>
          </p:cNvPr>
          <p:cNvSpPr/>
          <p:nvPr/>
        </p:nvSpPr>
        <p:spPr>
          <a:xfrm>
            <a:off x="627145" y="1982549"/>
            <a:ext cx="4697414" cy="3398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73C3D406-E5DD-E474-2DDF-E889B69881DA}"/>
              </a:ext>
            </a:extLst>
          </p:cNvPr>
          <p:cNvSpPr/>
          <p:nvPr/>
        </p:nvSpPr>
        <p:spPr>
          <a:xfrm>
            <a:off x="627145" y="2743918"/>
            <a:ext cx="465280" cy="28155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B0FE5864-47FF-57DE-12D2-D7B04F9561B3}"/>
              </a:ext>
            </a:extLst>
          </p:cNvPr>
          <p:cNvSpPr/>
          <p:nvPr/>
        </p:nvSpPr>
        <p:spPr>
          <a:xfrm>
            <a:off x="627145" y="3453723"/>
            <a:ext cx="2860522" cy="2124789"/>
          </a:xfrm>
          <a:prstGeom prst="rect">
            <a:avLst/>
          </a:prstGeom>
          <a:noFill/>
          <a:ln w="38100">
            <a:solidFill>
              <a:srgbClr val="FF49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FF4918"/>
              </a:solidFill>
            </a:endParaRPr>
          </a:p>
        </p:txBody>
      </p:sp>
      <p:cxnSp>
        <p:nvCxnSpPr>
          <p:cNvPr id="17" name="Straight Arrow Connector 10">
            <a:extLst>
              <a:ext uri="{FF2B5EF4-FFF2-40B4-BE49-F238E27FC236}">
                <a16:creationId xmlns:a16="http://schemas.microsoft.com/office/drawing/2014/main" id="{B74C488F-4857-C90E-CE02-F44A477600EE}"/>
              </a:ext>
            </a:extLst>
          </p:cNvPr>
          <p:cNvCxnSpPr/>
          <p:nvPr/>
        </p:nvCxnSpPr>
        <p:spPr>
          <a:xfrm>
            <a:off x="5324559" y="2168665"/>
            <a:ext cx="1294726" cy="102768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1">
            <a:extLst>
              <a:ext uri="{FF2B5EF4-FFF2-40B4-BE49-F238E27FC236}">
                <a16:creationId xmlns:a16="http://schemas.microsoft.com/office/drawing/2014/main" id="{155C1D2D-E76A-D92B-B378-D99231AD4E89}"/>
              </a:ext>
            </a:extLst>
          </p:cNvPr>
          <p:cNvCxnSpPr>
            <a:cxnSpLocks/>
          </p:cNvCxnSpPr>
          <p:nvPr/>
        </p:nvCxnSpPr>
        <p:spPr>
          <a:xfrm>
            <a:off x="1120735" y="2883604"/>
            <a:ext cx="5796326" cy="16325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3">
            <a:extLst>
              <a:ext uri="{FF2B5EF4-FFF2-40B4-BE49-F238E27FC236}">
                <a16:creationId xmlns:a16="http://schemas.microsoft.com/office/drawing/2014/main" id="{FCDF174A-9F95-1E83-3920-979E138E5E37}"/>
              </a:ext>
            </a:extLst>
          </p:cNvPr>
          <p:cNvCxnSpPr>
            <a:cxnSpLocks/>
          </p:cNvCxnSpPr>
          <p:nvPr/>
        </p:nvCxnSpPr>
        <p:spPr>
          <a:xfrm>
            <a:off x="3523078" y="4372166"/>
            <a:ext cx="3393983" cy="984761"/>
          </a:xfrm>
          <a:prstGeom prst="straightConnector1">
            <a:avLst/>
          </a:prstGeom>
          <a:ln w="57150">
            <a:solidFill>
              <a:srgbClr val="FF49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647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4;p2">
            <a:extLst>
              <a:ext uri="{FF2B5EF4-FFF2-40B4-BE49-F238E27FC236}">
                <a16:creationId xmlns:a16="http://schemas.microsoft.com/office/drawing/2014/main" id="{4CAF4F8E-DA16-828C-155C-C659D879008D}"/>
              </a:ext>
            </a:extLst>
          </p:cNvPr>
          <p:cNvSpPr/>
          <p:nvPr/>
        </p:nvSpPr>
        <p:spPr>
          <a:xfrm>
            <a:off x="484781" y="415882"/>
            <a:ext cx="45719" cy="113904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Google Shape;96;p2">
            <a:extLst>
              <a:ext uri="{FF2B5EF4-FFF2-40B4-BE49-F238E27FC236}">
                <a16:creationId xmlns:a16="http://schemas.microsoft.com/office/drawing/2014/main" id="{DF7DAB8C-4373-4F89-F16B-BBE3FA0AAF94}"/>
              </a:ext>
            </a:extLst>
          </p:cNvPr>
          <p:cNvSpPr txBox="1"/>
          <p:nvPr/>
        </p:nvSpPr>
        <p:spPr>
          <a:xfrm>
            <a:off x="627145" y="416007"/>
            <a:ext cx="58458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지난 시간 복습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14" name="Google Shape;96;p2">
            <a:extLst>
              <a:ext uri="{FF2B5EF4-FFF2-40B4-BE49-F238E27FC236}">
                <a16:creationId xmlns:a16="http://schemas.microsoft.com/office/drawing/2014/main" id="{62AE384D-B927-0A37-42D3-818F449B3205}"/>
              </a:ext>
            </a:extLst>
          </p:cNvPr>
          <p:cNvSpPr txBox="1"/>
          <p:nvPr/>
        </p:nvSpPr>
        <p:spPr>
          <a:xfrm>
            <a:off x="627145" y="1093305"/>
            <a:ext cx="253515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Templates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상속</a:t>
            </a:r>
            <a:endParaRPr sz="2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211338-6B9F-46E9-0DBA-1D320A3DBA00}"/>
              </a:ext>
            </a:extLst>
          </p:cNvPr>
          <p:cNvSpPr/>
          <p:nvPr/>
        </p:nvSpPr>
        <p:spPr>
          <a:xfrm>
            <a:off x="507640" y="2271560"/>
            <a:ext cx="4861246" cy="3326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&lt;!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DOCTYPE html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html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lang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en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sz="8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load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static %}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meta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charset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UTF-8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 /&gt;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link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rel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shortcut icon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static 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favicon.png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 /&gt;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meta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http-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equiv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X-UA-Compatible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IE=edge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 /&gt;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meta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viewport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width=device-width, initial-scale=1.0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 /&gt;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link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rel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preconnect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fonts.googleapis.com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 /&gt;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link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rel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preconnect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fonts.gstatic.com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crossorigin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 /&gt;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link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fonts.googleapis.com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/css2?family=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Ceviche+One</a:t>
            </a:r>
            <a:r>
              <a:rPr lang="en-US" altLang="ko-Kore-KR" sz="800" b="0" dirty="0" err="1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family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=Inter:wght@900</a:t>
            </a:r>
            <a:r>
              <a:rPr lang="en-US" altLang="ko-Kore-KR" sz="800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family=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Jua</a:t>
            </a:r>
            <a:r>
              <a:rPr lang="en-US" altLang="ko-Kore-KR" sz="800" b="0" dirty="0" err="1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family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Koulen</a:t>
            </a:r>
            <a:r>
              <a:rPr lang="en-US" altLang="ko-Kore-KR" sz="800" b="0" dirty="0" err="1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display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=swap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rel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stylesheet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link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rel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stylesheet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text/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css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static 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base.css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 /&gt;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sz="8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block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css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sz="800" b="0" i="1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endblock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css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Project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b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</a:b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body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"&gt;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sz="8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block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sz="800" b="0" i="1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endblock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container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"&gt;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sz="8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block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sz="800" b="0" i="1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endblock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body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html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b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</a:b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341CBC-BA6A-CEE9-4356-4DB8B23BEE8D}"/>
              </a:ext>
            </a:extLst>
          </p:cNvPr>
          <p:cNvCxnSpPr>
            <a:cxnSpLocks/>
          </p:cNvCxnSpPr>
          <p:nvPr/>
        </p:nvCxnSpPr>
        <p:spPr>
          <a:xfrm flipV="1">
            <a:off x="2938263" y="2058194"/>
            <a:ext cx="2766634" cy="265962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1DD897-659C-2B51-DC86-0F3F8D59F4B4}"/>
              </a:ext>
            </a:extLst>
          </p:cNvPr>
          <p:cNvSpPr txBox="1"/>
          <p:nvPr/>
        </p:nvSpPr>
        <p:spPr>
          <a:xfrm>
            <a:off x="4050067" y="2690430"/>
            <a:ext cx="123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제목 빈칸</a:t>
            </a:r>
            <a:endParaRPr lang="en-KR" b="1" dirty="0"/>
          </a:p>
        </p:txBody>
      </p:sp>
      <p:pic>
        <p:nvPicPr>
          <p:cNvPr id="18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446D2D1-18CE-251F-B44C-F4FE724D7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43" y="1893355"/>
            <a:ext cx="3996866" cy="4381062"/>
          </a:xfrm>
          <a:prstGeom prst="rect">
            <a:avLst/>
          </a:prstGeom>
        </p:spPr>
      </p:pic>
      <p:cxnSp>
        <p:nvCxnSpPr>
          <p:cNvPr id="20" name="Straight Arrow Connector 10">
            <a:extLst>
              <a:ext uri="{FF2B5EF4-FFF2-40B4-BE49-F238E27FC236}">
                <a16:creationId xmlns:a16="http://schemas.microsoft.com/office/drawing/2014/main" id="{EA73A34A-4307-3DBE-B88B-48FDCA90312A}"/>
              </a:ext>
            </a:extLst>
          </p:cNvPr>
          <p:cNvCxnSpPr>
            <a:cxnSpLocks/>
          </p:cNvCxnSpPr>
          <p:nvPr/>
        </p:nvCxnSpPr>
        <p:spPr>
          <a:xfrm flipV="1">
            <a:off x="3283027" y="3776393"/>
            <a:ext cx="2269212" cy="119711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648830-D7C8-71DA-2F93-8B8DA7BA2925}"/>
              </a:ext>
            </a:extLst>
          </p:cNvPr>
          <p:cNvSpPr txBox="1"/>
          <p:nvPr/>
        </p:nvSpPr>
        <p:spPr>
          <a:xfrm>
            <a:off x="3987459" y="4703913"/>
            <a:ext cx="149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컨텐츠  빈칸</a:t>
            </a:r>
            <a:endParaRPr lang="en-KR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E8AD92-F0FE-6C7A-4B32-06BB28A3F366}"/>
              </a:ext>
            </a:extLst>
          </p:cNvPr>
          <p:cNvSpPr txBox="1"/>
          <p:nvPr/>
        </p:nvSpPr>
        <p:spPr>
          <a:xfrm>
            <a:off x="5776170" y="1688862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제목 코드 삽입</a:t>
            </a:r>
            <a:endParaRPr lang="en-KR" b="1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1AAF80F7-557B-AFBF-918A-D1686A6DFDA7}"/>
              </a:ext>
            </a:extLst>
          </p:cNvPr>
          <p:cNvSpPr/>
          <p:nvPr/>
        </p:nvSpPr>
        <p:spPr>
          <a:xfrm>
            <a:off x="9140119" y="1172800"/>
            <a:ext cx="1508852" cy="5193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5E975-FB34-AB14-FC40-DCFFC4C20E7F}"/>
              </a:ext>
            </a:extLst>
          </p:cNvPr>
          <p:cNvSpPr txBox="1"/>
          <p:nvPr/>
        </p:nvSpPr>
        <p:spPr>
          <a:xfrm>
            <a:off x="9236763" y="1172800"/>
            <a:ext cx="1266481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home.html</a:t>
            </a:r>
            <a:endParaRPr lang="en-US" altLang="ko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A5B065-EF29-0204-6F81-CA0140402668}"/>
              </a:ext>
            </a:extLst>
          </p:cNvPr>
          <p:cNvSpPr txBox="1"/>
          <p:nvPr/>
        </p:nvSpPr>
        <p:spPr>
          <a:xfrm>
            <a:off x="5044800" y="4398682"/>
            <a:ext cx="3916704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posts_box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sz="8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posts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sz="800" b="0" i="1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detail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ore-KR" sz="800" b="0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pk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post_wrapper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post_title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제목</a:t>
            </a:r>
            <a:r>
              <a:rPr lang="en-US" altLang="ko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{{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ore-KR" sz="800" b="0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}}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post_content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내용 </a:t>
            </a:r>
            <a:r>
              <a:rPr lang="en-US" altLang="ko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{{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ore-KR" sz="800" b="0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}}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sz="800" b="0" i="1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endfor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="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post-button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sz="800" b="0" i="1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"&gt;</a:t>
            </a:r>
            <a:r>
              <a:rPr lang="ko-KR" altLang="en-US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글 쓰러 가기</a:t>
            </a:r>
            <a:r>
              <a:rPr lang="en-US" altLang="ko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3DAEE-34F9-A945-62F3-1DA701B7AB6F}"/>
              </a:ext>
            </a:extLst>
          </p:cNvPr>
          <p:cNvSpPr txBox="1"/>
          <p:nvPr/>
        </p:nvSpPr>
        <p:spPr>
          <a:xfrm>
            <a:off x="5592097" y="3429000"/>
            <a:ext cx="205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컨탠츠</a:t>
            </a:r>
            <a:r>
              <a:rPr lang="ko-KR" altLang="en-US" b="1" dirty="0"/>
              <a:t> 코드 삽입</a:t>
            </a:r>
            <a:endParaRPr lang="en-KR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E63BBB-0928-6962-B2D2-1DC902A1C098}"/>
              </a:ext>
            </a:extLst>
          </p:cNvPr>
          <p:cNvSpPr txBox="1"/>
          <p:nvPr/>
        </p:nvSpPr>
        <p:spPr>
          <a:xfrm>
            <a:off x="6159394" y="2121451"/>
            <a:ext cx="88835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Home!</a:t>
            </a:r>
          </a:p>
        </p:txBody>
      </p:sp>
    </p:spTree>
    <p:extLst>
      <p:ext uri="{BB962C8B-B14F-4D97-AF65-F5344CB8AC3E}">
        <p14:creationId xmlns:p14="http://schemas.microsoft.com/office/powerpoint/2010/main" val="264952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지난 과제 리뷰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F6CDD-847A-6F60-F3CF-8CC29D4A5482}"/>
              </a:ext>
            </a:extLst>
          </p:cNvPr>
          <p:cNvSpPr txBox="1"/>
          <p:nvPr/>
        </p:nvSpPr>
        <p:spPr>
          <a:xfrm>
            <a:off x="1436075" y="3243257"/>
            <a:ext cx="3397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3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/>
              </a:rPr>
              <a:t>지난 과제 바로가기</a:t>
            </a:r>
            <a:endParaRPr lang="ko-Kore-KR" altLang="en-US" sz="3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3B3E24-5624-59D4-F4B6-4663CB31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648" y="1370095"/>
            <a:ext cx="5136106" cy="491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48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지난 과제 리뷰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E49396-CB6E-A5DE-EA77-597FEAE2A099}"/>
              </a:ext>
            </a:extLst>
          </p:cNvPr>
          <p:cNvSpPr txBox="1"/>
          <p:nvPr/>
        </p:nvSpPr>
        <p:spPr>
          <a:xfrm>
            <a:off x="554035" y="2622110"/>
            <a:ext cx="6553272" cy="12464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5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500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django</a:t>
            </a:r>
            <a:r>
              <a:rPr lang="en-US" altLang="ko-Kore-KR" sz="15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500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db</a:t>
            </a:r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5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models</a:t>
            </a:r>
          </a:p>
          <a:p>
            <a:b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</a:br>
            <a:r>
              <a:rPr lang="en-US" altLang="ko-Kore-KR" sz="1500" b="0" i="1" dirty="0">
                <a:solidFill>
                  <a:srgbClr val="676E95"/>
                </a:solidFill>
                <a:effectLst/>
                <a:latin typeface="Menlo" panose="020B0609030804020204" pitchFamily="49" charset="0"/>
              </a:rPr>
              <a:t># Create your models here.</a:t>
            </a:r>
            <a:endParaRPr lang="en-US" altLang="ko-Kore-KR" sz="15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5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500" b="0" dirty="0" err="1">
                <a:solidFill>
                  <a:srgbClr val="FFCB6B"/>
                </a:solidFill>
                <a:effectLst/>
                <a:latin typeface="Menlo" panose="020B0609030804020204" pitchFamily="49" charset="0"/>
              </a:rPr>
              <a:t>Todo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5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models</a:t>
            </a:r>
            <a:r>
              <a:rPr lang="en-US" altLang="ko-Kore-KR" sz="15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5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):</a:t>
            </a:r>
            <a:endParaRPr lang="en-US" altLang="ko-Kore-KR" sz="15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   done </a:t>
            </a:r>
            <a:r>
              <a:rPr lang="en-US" altLang="ko-Kore-KR" sz="15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500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models</a:t>
            </a:r>
            <a:r>
              <a:rPr lang="en-US" altLang="ko-Kore-KR" sz="15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500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BooleanField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500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default</a:t>
            </a:r>
            <a:r>
              <a:rPr lang="en-US" altLang="ko-Kore-KR" sz="15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5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sz="15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A8BB71-E097-1D65-B737-4CE9DEE80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56" y="1241537"/>
            <a:ext cx="6868831" cy="12091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A56A01-54DA-BDFA-6FC6-AE9A3763CA95}"/>
              </a:ext>
            </a:extLst>
          </p:cNvPr>
          <p:cNvSpPr txBox="1"/>
          <p:nvPr/>
        </p:nvSpPr>
        <p:spPr>
          <a:xfrm>
            <a:off x="484781" y="2093695"/>
            <a:ext cx="205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 err="1"/>
              <a:t>models.py</a:t>
            </a:r>
            <a:endParaRPr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C6C6CE-4840-4E5E-F4EF-2CDBA98EACB2}"/>
              </a:ext>
            </a:extLst>
          </p:cNvPr>
          <p:cNvSpPr txBox="1"/>
          <p:nvPr/>
        </p:nvSpPr>
        <p:spPr>
          <a:xfrm>
            <a:off x="627145" y="4725568"/>
            <a:ext cx="6289549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5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5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done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500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500" b="0" dirty="0" err="1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todo_id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):</a:t>
            </a:r>
            <a:endParaRPr lang="en-US" altLang="ko-Kore-KR" sz="15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altLang="ko-Kore-KR" sz="1500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Todo</a:t>
            </a:r>
            <a:r>
              <a:rPr lang="en-US" altLang="ko-Kore-KR" sz="15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500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objects</a:t>
            </a:r>
            <a:r>
              <a:rPr lang="en-US" altLang="ko-Kore-KR" sz="15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500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filter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500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pk</a:t>
            </a:r>
            <a:r>
              <a:rPr lang="en-US" altLang="ko-Kore-KR" sz="15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500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todo_id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update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endParaRPr lang="en-US" altLang="ko-Kore-KR" sz="15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500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    done</a:t>
            </a:r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5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5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,)</a:t>
            </a:r>
            <a:endParaRPr lang="en-US" altLang="ko-Kore-KR" sz="15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5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redirect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(‘</a:t>
            </a:r>
            <a:r>
              <a:rPr lang="en-US" altLang="ko-Kore-KR" sz="15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???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')</a:t>
            </a:r>
            <a:endParaRPr lang="en-US" altLang="ko-Kore-KR" sz="15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834986-B4AE-4530-CD78-D49B5A8AD3F4}"/>
              </a:ext>
            </a:extLst>
          </p:cNvPr>
          <p:cNvSpPr txBox="1"/>
          <p:nvPr/>
        </p:nvSpPr>
        <p:spPr>
          <a:xfrm>
            <a:off x="484781" y="4071384"/>
            <a:ext cx="205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 err="1"/>
              <a:t>views.py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47179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9069</TotalTime>
  <Words>3350</Words>
  <Application>Microsoft Macintosh PowerPoint</Application>
  <PresentationFormat>와이드스크린</PresentationFormat>
  <Paragraphs>596</Paragraphs>
  <Slides>53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6" baseType="lpstr">
      <vt:lpstr>나눔스퀘어_ac ExtraBold</vt:lpstr>
      <vt:lpstr>AppleSDGothicNeo</vt:lpstr>
      <vt:lpstr>ArialMT</vt:lpstr>
      <vt:lpstr>D2Coding</vt:lpstr>
      <vt:lpstr>Malgun Gothic</vt:lpstr>
      <vt:lpstr>Malgun Gothic</vt:lpstr>
      <vt:lpstr>Pretendard</vt:lpstr>
      <vt:lpstr>Söhne Mono</vt:lpstr>
      <vt:lpstr>Times</vt:lpstr>
      <vt:lpstr>Arial</vt:lpstr>
      <vt:lpstr>Menlo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김지성[ 학부재학 / 영어영문학과 ]</dc:creator>
  <cp:lastModifiedBy>백민기[ 학부재학 / 국어국문학과 ]</cp:lastModifiedBy>
  <cp:revision>431</cp:revision>
  <dcterms:created xsi:type="dcterms:W3CDTF">2023-03-05T05:07:28Z</dcterms:created>
  <dcterms:modified xsi:type="dcterms:W3CDTF">2023-04-10T09:49:50Z</dcterms:modified>
</cp:coreProperties>
</file>